
<file path=[Content_Types].xml><?xml version="1.0" encoding="utf-8"?>
<Types xmlns="http://schemas.openxmlformats.org/package/2006/content-types">
  <Default Extension="tmp" ContentType="image/png"/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64" r:id="rId5"/>
    <p:sldId id="259" r:id="rId6"/>
    <p:sldId id="272" r:id="rId7"/>
    <p:sldId id="263" r:id="rId8"/>
    <p:sldId id="267" r:id="rId9"/>
    <p:sldId id="260" r:id="rId10"/>
    <p:sldId id="265" r:id="rId11"/>
    <p:sldId id="261" r:id="rId12"/>
    <p:sldId id="266" r:id="rId13"/>
    <p:sldId id="262" r:id="rId14"/>
    <p:sldId id="268" r:id="rId15"/>
    <p:sldId id="269" r:id="rId16"/>
    <p:sldId id="270" r:id="rId17"/>
    <p:sldId id="271" r:id="rId18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 autoAdjust="0"/>
    <p:restoredTop sz="94622" autoAdjust="0"/>
  </p:normalViewPr>
  <p:slideViewPr>
    <p:cSldViewPr>
      <p:cViewPr varScale="1">
        <p:scale>
          <a:sx n="86" d="100"/>
          <a:sy n="86" d="100"/>
        </p:scale>
        <p:origin x="-1092" y="-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/>
          <p:cNvSpPr/>
          <p:nvPr/>
        </p:nvSpPr>
        <p:spPr>
          <a:xfrm>
            <a:off x="228600" y="228600"/>
            <a:ext cx="8695944" cy="603504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9"/>
          <p:cNvGrpSpPr>
            <a:grpSpLocks noChangeAspect="1"/>
          </p:cNvGrpSpPr>
          <p:nvPr/>
        </p:nvGrpSpPr>
        <p:grpSpPr bwMode="hidden">
          <a:xfrm>
            <a:off x="211665" y="5353963"/>
            <a:ext cx="8723376" cy="1331580"/>
            <a:chOff x="-3905250" y="4294188"/>
            <a:chExt cx="13011150" cy="1892300"/>
          </a:xfrm>
        </p:grpSpPr>
        <p:sp>
          <p:nvSpPr>
            <p:cNvPr id="11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5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00200"/>
            <a:ext cx="7772400" cy="1780108"/>
          </a:xfrm>
        </p:spPr>
        <p:txBody>
          <a:bodyPr anchor="b">
            <a:normAutofit/>
          </a:bodyPr>
          <a:lstStyle>
            <a:lvl1pPr>
              <a:defRPr sz="4400">
                <a:solidFill>
                  <a:srgbClr val="FFFFFF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556001"/>
            <a:ext cx="6400800" cy="14732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723D2-9847-4143-A22A-70143C96FF1A}" type="datetimeFigureOut">
              <a:rPr lang="ko-KR" altLang="en-US" smtClean="0"/>
              <a:t>2022-08-31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50857-9F3D-46D3-A578-96BBEF6A630B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ctr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723D2-9847-4143-A22A-70143C96FF1A}" type="datetimeFigureOut">
              <a:rPr lang="ko-KR" altLang="en-US" smtClean="0"/>
              <a:t>2022-08-31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50857-9F3D-46D3-A578-96BBEF6A630B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ounded Rectangle 20"/>
          <p:cNvSpPr/>
          <p:nvPr/>
        </p:nvSpPr>
        <p:spPr bwMode="hidden"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723D2-9847-4143-A22A-70143C96FF1A}" type="datetimeFigureOut">
              <a:rPr lang="ko-KR" altLang="en-US" smtClean="0"/>
              <a:t>2022-08-31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50857-9F3D-46D3-A578-96BBEF6A630B}" type="slidenum">
              <a:rPr lang="ko-KR" altLang="en-US" smtClean="0"/>
              <a:t>‹#›</a:t>
            </a:fld>
            <a:endParaRPr lang="ko-KR" altLang="en-US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31580"/>
            <a:chOff x="-3905250" y="4294188"/>
            <a:chExt cx="13011150" cy="1892300"/>
          </a:xfrm>
        </p:grpSpPr>
        <p:sp>
          <p:nvSpPr>
            <p:cNvPr id="16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0" name="Freeform 19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447800"/>
            <a:ext cx="2057400" cy="4487333"/>
          </a:xfrm>
        </p:spPr>
        <p:txBody>
          <a:bodyPr vert="eaVert" anchor="ctr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47800"/>
            <a:ext cx="6019800" cy="4487334"/>
          </a:xfrm>
        </p:spPr>
        <p:txBody>
          <a:bodyPr vert="eaVert"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723D2-9847-4143-A22A-70143C96FF1A}" type="datetimeFigureOut">
              <a:rPr lang="ko-KR" altLang="en-US" smtClean="0"/>
              <a:t>2022-08-31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50857-9F3D-46D3-A578-96BBEF6A630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228600" y="228600"/>
            <a:ext cx="8695944" cy="4736592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14"/>
          <p:cNvSpPr>
            <a:spLocks/>
          </p:cNvSpPr>
          <p:nvPr/>
        </p:nvSpPr>
        <p:spPr bwMode="hidden">
          <a:xfrm>
            <a:off x="6047438" y="4203592"/>
            <a:ext cx="2876429" cy="714026"/>
          </a:xfrm>
          <a:custGeom>
            <a:avLst/>
            <a:gdLst/>
            <a:ahLst/>
            <a:cxnLst>
              <a:cxn ang="0">
                <a:pos x="2700" y="0"/>
              </a:cxn>
              <a:cxn ang="0">
                <a:pos x="2700" y="0"/>
              </a:cxn>
              <a:cxn ang="0">
                <a:pos x="2586" y="18"/>
              </a:cxn>
              <a:cxn ang="0">
                <a:pos x="2470" y="38"/>
              </a:cxn>
              <a:cxn ang="0">
                <a:pos x="2352" y="60"/>
              </a:cxn>
              <a:cxn ang="0">
                <a:pos x="2230" y="82"/>
              </a:cxn>
              <a:cxn ang="0">
                <a:pos x="2106" y="108"/>
              </a:cxn>
              <a:cxn ang="0">
                <a:pos x="1978" y="134"/>
              </a:cxn>
              <a:cxn ang="0">
                <a:pos x="1848" y="164"/>
              </a:cxn>
              <a:cxn ang="0">
                <a:pos x="1714" y="194"/>
              </a:cxn>
              <a:cxn ang="0">
                <a:pos x="1714" y="194"/>
              </a:cxn>
              <a:cxn ang="0">
                <a:pos x="1472" y="252"/>
              </a:cxn>
              <a:cxn ang="0">
                <a:pos x="1236" y="304"/>
              </a:cxn>
              <a:cxn ang="0">
                <a:pos x="1010" y="352"/>
              </a:cxn>
              <a:cxn ang="0">
                <a:pos x="792" y="398"/>
              </a:cxn>
              <a:cxn ang="0">
                <a:pos x="584" y="438"/>
              </a:cxn>
              <a:cxn ang="0">
                <a:pos x="382" y="474"/>
              </a:cxn>
              <a:cxn ang="0">
                <a:pos x="188" y="508"/>
              </a:cxn>
              <a:cxn ang="0">
                <a:pos x="0" y="538"/>
              </a:cxn>
              <a:cxn ang="0">
                <a:pos x="0" y="538"/>
              </a:cxn>
              <a:cxn ang="0">
                <a:pos x="130" y="556"/>
              </a:cxn>
              <a:cxn ang="0">
                <a:pos x="254" y="572"/>
              </a:cxn>
              <a:cxn ang="0">
                <a:pos x="374" y="586"/>
              </a:cxn>
              <a:cxn ang="0">
                <a:pos x="492" y="598"/>
              </a:cxn>
              <a:cxn ang="0">
                <a:pos x="606" y="610"/>
              </a:cxn>
              <a:cxn ang="0">
                <a:pos x="716" y="618"/>
              </a:cxn>
              <a:cxn ang="0">
                <a:pos x="822" y="626"/>
              </a:cxn>
              <a:cxn ang="0">
                <a:pos x="926" y="632"/>
              </a:cxn>
              <a:cxn ang="0">
                <a:pos x="1028" y="636"/>
              </a:cxn>
              <a:cxn ang="0">
                <a:pos x="1126" y="638"/>
              </a:cxn>
              <a:cxn ang="0">
                <a:pos x="1220" y="640"/>
              </a:cxn>
              <a:cxn ang="0">
                <a:pos x="1312" y="640"/>
              </a:cxn>
              <a:cxn ang="0">
                <a:pos x="1402" y="638"/>
              </a:cxn>
              <a:cxn ang="0">
                <a:pos x="1490" y="636"/>
              </a:cxn>
              <a:cxn ang="0">
                <a:pos x="1574" y="632"/>
              </a:cxn>
              <a:cxn ang="0">
                <a:pos x="1656" y="626"/>
              </a:cxn>
              <a:cxn ang="0">
                <a:pos x="1734" y="620"/>
              </a:cxn>
              <a:cxn ang="0">
                <a:pos x="1812" y="612"/>
              </a:cxn>
              <a:cxn ang="0">
                <a:pos x="1886" y="602"/>
              </a:cxn>
              <a:cxn ang="0">
                <a:pos x="1960" y="592"/>
              </a:cxn>
              <a:cxn ang="0">
                <a:pos x="2030" y="580"/>
              </a:cxn>
              <a:cxn ang="0">
                <a:pos x="2100" y="568"/>
              </a:cxn>
              <a:cxn ang="0">
                <a:pos x="2166" y="554"/>
              </a:cxn>
              <a:cxn ang="0">
                <a:pos x="2232" y="540"/>
              </a:cxn>
              <a:cxn ang="0">
                <a:pos x="2296" y="524"/>
              </a:cxn>
              <a:cxn ang="0">
                <a:pos x="2358" y="508"/>
              </a:cxn>
              <a:cxn ang="0">
                <a:pos x="2418" y="490"/>
              </a:cxn>
              <a:cxn ang="0">
                <a:pos x="2478" y="472"/>
              </a:cxn>
              <a:cxn ang="0">
                <a:pos x="2592" y="432"/>
              </a:cxn>
              <a:cxn ang="0">
                <a:pos x="2702" y="390"/>
              </a:cxn>
              <a:cxn ang="0">
                <a:pos x="2702" y="390"/>
              </a:cxn>
              <a:cxn ang="0">
                <a:pos x="2706" y="388"/>
              </a:cxn>
              <a:cxn ang="0">
                <a:pos x="2706" y="388"/>
              </a:cxn>
              <a:cxn ang="0">
                <a:pos x="2706" y="0"/>
              </a:cxn>
              <a:cxn ang="0">
                <a:pos x="2706" y="0"/>
              </a:cxn>
              <a:cxn ang="0">
                <a:pos x="2700" y="0"/>
              </a:cxn>
              <a:cxn ang="0">
                <a:pos x="2700" y="0"/>
              </a:cxn>
            </a:cxnLst>
            <a:rect l="0" t="0" r="r" b="b"/>
            <a:pathLst>
              <a:path w="2706" h="640">
                <a:moveTo>
                  <a:pt x="2700" y="0"/>
                </a:moveTo>
                <a:lnTo>
                  <a:pt x="2700" y="0"/>
                </a:lnTo>
                <a:lnTo>
                  <a:pt x="2586" y="18"/>
                </a:lnTo>
                <a:lnTo>
                  <a:pt x="2470" y="38"/>
                </a:lnTo>
                <a:lnTo>
                  <a:pt x="2352" y="60"/>
                </a:lnTo>
                <a:lnTo>
                  <a:pt x="2230" y="82"/>
                </a:lnTo>
                <a:lnTo>
                  <a:pt x="2106" y="108"/>
                </a:lnTo>
                <a:lnTo>
                  <a:pt x="1978" y="134"/>
                </a:lnTo>
                <a:lnTo>
                  <a:pt x="1848" y="164"/>
                </a:lnTo>
                <a:lnTo>
                  <a:pt x="1714" y="194"/>
                </a:lnTo>
                <a:lnTo>
                  <a:pt x="1714" y="194"/>
                </a:lnTo>
                <a:lnTo>
                  <a:pt x="1472" y="252"/>
                </a:lnTo>
                <a:lnTo>
                  <a:pt x="1236" y="304"/>
                </a:lnTo>
                <a:lnTo>
                  <a:pt x="1010" y="352"/>
                </a:lnTo>
                <a:lnTo>
                  <a:pt x="792" y="398"/>
                </a:lnTo>
                <a:lnTo>
                  <a:pt x="584" y="438"/>
                </a:lnTo>
                <a:lnTo>
                  <a:pt x="382" y="474"/>
                </a:lnTo>
                <a:lnTo>
                  <a:pt x="188" y="508"/>
                </a:lnTo>
                <a:lnTo>
                  <a:pt x="0" y="538"/>
                </a:lnTo>
                <a:lnTo>
                  <a:pt x="0" y="538"/>
                </a:lnTo>
                <a:lnTo>
                  <a:pt x="130" y="556"/>
                </a:lnTo>
                <a:lnTo>
                  <a:pt x="254" y="572"/>
                </a:lnTo>
                <a:lnTo>
                  <a:pt x="374" y="586"/>
                </a:lnTo>
                <a:lnTo>
                  <a:pt x="492" y="598"/>
                </a:lnTo>
                <a:lnTo>
                  <a:pt x="606" y="610"/>
                </a:lnTo>
                <a:lnTo>
                  <a:pt x="716" y="618"/>
                </a:lnTo>
                <a:lnTo>
                  <a:pt x="822" y="626"/>
                </a:lnTo>
                <a:lnTo>
                  <a:pt x="926" y="632"/>
                </a:lnTo>
                <a:lnTo>
                  <a:pt x="1028" y="636"/>
                </a:lnTo>
                <a:lnTo>
                  <a:pt x="1126" y="638"/>
                </a:lnTo>
                <a:lnTo>
                  <a:pt x="1220" y="640"/>
                </a:lnTo>
                <a:lnTo>
                  <a:pt x="1312" y="640"/>
                </a:lnTo>
                <a:lnTo>
                  <a:pt x="1402" y="638"/>
                </a:lnTo>
                <a:lnTo>
                  <a:pt x="1490" y="636"/>
                </a:lnTo>
                <a:lnTo>
                  <a:pt x="1574" y="632"/>
                </a:lnTo>
                <a:lnTo>
                  <a:pt x="1656" y="626"/>
                </a:lnTo>
                <a:lnTo>
                  <a:pt x="1734" y="620"/>
                </a:lnTo>
                <a:lnTo>
                  <a:pt x="1812" y="612"/>
                </a:lnTo>
                <a:lnTo>
                  <a:pt x="1886" y="602"/>
                </a:lnTo>
                <a:lnTo>
                  <a:pt x="1960" y="592"/>
                </a:lnTo>
                <a:lnTo>
                  <a:pt x="2030" y="580"/>
                </a:lnTo>
                <a:lnTo>
                  <a:pt x="2100" y="568"/>
                </a:lnTo>
                <a:lnTo>
                  <a:pt x="2166" y="554"/>
                </a:lnTo>
                <a:lnTo>
                  <a:pt x="2232" y="540"/>
                </a:lnTo>
                <a:lnTo>
                  <a:pt x="2296" y="524"/>
                </a:lnTo>
                <a:lnTo>
                  <a:pt x="2358" y="508"/>
                </a:lnTo>
                <a:lnTo>
                  <a:pt x="2418" y="490"/>
                </a:lnTo>
                <a:lnTo>
                  <a:pt x="2478" y="472"/>
                </a:lnTo>
                <a:lnTo>
                  <a:pt x="2592" y="432"/>
                </a:lnTo>
                <a:lnTo>
                  <a:pt x="2702" y="390"/>
                </a:lnTo>
                <a:lnTo>
                  <a:pt x="2702" y="390"/>
                </a:lnTo>
                <a:lnTo>
                  <a:pt x="2706" y="388"/>
                </a:lnTo>
                <a:lnTo>
                  <a:pt x="2706" y="388"/>
                </a:lnTo>
                <a:lnTo>
                  <a:pt x="2706" y="0"/>
                </a:lnTo>
                <a:lnTo>
                  <a:pt x="2706" y="0"/>
                </a:lnTo>
                <a:lnTo>
                  <a:pt x="2700" y="0"/>
                </a:lnTo>
                <a:lnTo>
                  <a:pt x="2700" y="0"/>
                </a:lnTo>
                <a:close/>
              </a:path>
            </a:pathLst>
          </a:custGeom>
          <a:solidFill>
            <a:schemeClr val="bg2">
              <a:alpha val="29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Freeform 18"/>
          <p:cNvSpPr>
            <a:spLocks/>
          </p:cNvSpPr>
          <p:nvPr/>
        </p:nvSpPr>
        <p:spPr bwMode="hidden">
          <a:xfrm>
            <a:off x="2619320" y="4075290"/>
            <a:ext cx="5544515" cy="850138"/>
          </a:xfrm>
          <a:custGeom>
            <a:avLst/>
            <a:gdLst/>
            <a:ahLst/>
            <a:cxnLst>
              <a:cxn ang="0">
                <a:pos x="5216" y="714"/>
              </a:cxn>
              <a:cxn ang="0">
                <a:pos x="4984" y="686"/>
              </a:cxn>
              <a:cxn ang="0">
                <a:pos x="4478" y="610"/>
              </a:cxn>
              <a:cxn ang="0">
                <a:pos x="3914" y="508"/>
              </a:cxn>
              <a:cxn ang="0">
                <a:pos x="3286" y="374"/>
              </a:cxn>
              <a:cxn ang="0">
                <a:pos x="2946" y="296"/>
              </a:cxn>
              <a:cxn ang="0">
                <a:pos x="2682" y="236"/>
              </a:cxn>
              <a:cxn ang="0">
                <a:pos x="2430" y="184"/>
              </a:cxn>
              <a:cxn ang="0">
                <a:pos x="2190" y="140"/>
              </a:cxn>
              <a:cxn ang="0">
                <a:pos x="1960" y="102"/>
              </a:cxn>
              <a:cxn ang="0">
                <a:pos x="1740" y="72"/>
              </a:cxn>
              <a:cxn ang="0">
                <a:pos x="1334" y="28"/>
              </a:cxn>
              <a:cxn ang="0">
                <a:pos x="970" y="4"/>
              </a:cxn>
              <a:cxn ang="0">
                <a:pos x="644" y="0"/>
              </a:cxn>
              <a:cxn ang="0">
                <a:pos x="358" y="10"/>
              </a:cxn>
              <a:cxn ang="0">
                <a:pos x="110" y="32"/>
              </a:cxn>
              <a:cxn ang="0">
                <a:pos x="0" y="48"/>
              </a:cxn>
              <a:cxn ang="0">
                <a:pos x="314" y="86"/>
              </a:cxn>
              <a:cxn ang="0">
                <a:pos x="652" y="140"/>
              </a:cxn>
              <a:cxn ang="0">
                <a:pos x="1014" y="210"/>
              </a:cxn>
              <a:cxn ang="0">
                <a:pos x="1402" y="296"/>
              </a:cxn>
              <a:cxn ang="0">
                <a:pos x="1756" y="378"/>
              </a:cxn>
              <a:cxn ang="0">
                <a:pos x="2408" y="516"/>
              </a:cxn>
              <a:cxn ang="0">
                <a:pos x="2708" y="572"/>
              </a:cxn>
              <a:cxn ang="0">
                <a:pos x="2992" y="620"/>
              </a:cxn>
              <a:cxn ang="0">
                <a:pos x="3260" y="662"/>
              </a:cxn>
              <a:cxn ang="0">
                <a:pos x="3512" y="694"/>
              </a:cxn>
              <a:cxn ang="0">
                <a:pos x="3750" y="722"/>
              </a:cxn>
              <a:cxn ang="0">
                <a:pos x="3974" y="740"/>
              </a:cxn>
              <a:cxn ang="0">
                <a:pos x="4184" y="754"/>
              </a:cxn>
              <a:cxn ang="0">
                <a:pos x="4384" y="762"/>
              </a:cxn>
              <a:cxn ang="0">
                <a:pos x="4570" y="762"/>
              </a:cxn>
              <a:cxn ang="0">
                <a:pos x="4746" y="758"/>
              </a:cxn>
              <a:cxn ang="0">
                <a:pos x="4912" y="748"/>
              </a:cxn>
              <a:cxn ang="0">
                <a:pos x="5068" y="732"/>
              </a:cxn>
              <a:cxn ang="0">
                <a:pos x="5216" y="714"/>
              </a:cxn>
            </a:cxnLst>
            <a:rect l="0" t="0" r="r" b="b"/>
            <a:pathLst>
              <a:path w="5216" h="762">
                <a:moveTo>
                  <a:pt x="5216" y="714"/>
                </a:moveTo>
                <a:lnTo>
                  <a:pt x="5216" y="714"/>
                </a:lnTo>
                <a:lnTo>
                  <a:pt x="5102" y="700"/>
                </a:lnTo>
                <a:lnTo>
                  <a:pt x="4984" y="686"/>
                </a:lnTo>
                <a:lnTo>
                  <a:pt x="4738" y="652"/>
                </a:lnTo>
                <a:lnTo>
                  <a:pt x="4478" y="610"/>
                </a:lnTo>
                <a:lnTo>
                  <a:pt x="4204" y="564"/>
                </a:lnTo>
                <a:lnTo>
                  <a:pt x="3914" y="508"/>
                </a:lnTo>
                <a:lnTo>
                  <a:pt x="3608" y="446"/>
                </a:lnTo>
                <a:lnTo>
                  <a:pt x="3286" y="374"/>
                </a:lnTo>
                <a:lnTo>
                  <a:pt x="2946" y="296"/>
                </a:lnTo>
                <a:lnTo>
                  <a:pt x="2946" y="296"/>
                </a:lnTo>
                <a:lnTo>
                  <a:pt x="2812" y="266"/>
                </a:lnTo>
                <a:lnTo>
                  <a:pt x="2682" y="236"/>
                </a:lnTo>
                <a:lnTo>
                  <a:pt x="2556" y="210"/>
                </a:lnTo>
                <a:lnTo>
                  <a:pt x="2430" y="184"/>
                </a:lnTo>
                <a:lnTo>
                  <a:pt x="2308" y="162"/>
                </a:lnTo>
                <a:lnTo>
                  <a:pt x="2190" y="140"/>
                </a:lnTo>
                <a:lnTo>
                  <a:pt x="2074" y="120"/>
                </a:lnTo>
                <a:lnTo>
                  <a:pt x="1960" y="102"/>
                </a:lnTo>
                <a:lnTo>
                  <a:pt x="1850" y="86"/>
                </a:lnTo>
                <a:lnTo>
                  <a:pt x="1740" y="72"/>
                </a:lnTo>
                <a:lnTo>
                  <a:pt x="1532" y="46"/>
                </a:lnTo>
                <a:lnTo>
                  <a:pt x="1334" y="28"/>
                </a:lnTo>
                <a:lnTo>
                  <a:pt x="1148" y="14"/>
                </a:lnTo>
                <a:lnTo>
                  <a:pt x="970" y="4"/>
                </a:lnTo>
                <a:lnTo>
                  <a:pt x="802" y="0"/>
                </a:lnTo>
                <a:lnTo>
                  <a:pt x="644" y="0"/>
                </a:lnTo>
                <a:lnTo>
                  <a:pt x="496" y="4"/>
                </a:lnTo>
                <a:lnTo>
                  <a:pt x="358" y="10"/>
                </a:lnTo>
                <a:lnTo>
                  <a:pt x="230" y="20"/>
                </a:lnTo>
                <a:lnTo>
                  <a:pt x="110" y="32"/>
                </a:lnTo>
                <a:lnTo>
                  <a:pt x="0" y="48"/>
                </a:lnTo>
                <a:lnTo>
                  <a:pt x="0" y="48"/>
                </a:lnTo>
                <a:lnTo>
                  <a:pt x="154" y="66"/>
                </a:lnTo>
                <a:lnTo>
                  <a:pt x="314" y="86"/>
                </a:lnTo>
                <a:lnTo>
                  <a:pt x="480" y="112"/>
                </a:lnTo>
                <a:lnTo>
                  <a:pt x="652" y="140"/>
                </a:lnTo>
                <a:lnTo>
                  <a:pt x="830" y="174"/>
                </a:lnTo>
                <a:lnTo>
                  <a:pt x="1014" y="210"/>
                </a:lnTo>
                <a:lnTo>
                  <a:pt x="1206" y="250"/>
                </a:lnTo>
                <a:lnTo>
                  <a:pt x="1402" y="296"/>
                </a:lnTo>
                <a:lnTo>
                  <a:pt x="1402" y="296"/>
                </a:lnTo>
                <a:lnTo>
                  <a:pt x="1756" y="378"/>
                </a:lnTo>
                <a:lnTo>
                  <a:pt x="2092" y="450"/>
                </a:lnTo>
                <a:lnTo>
                  <a:pt x="2408" y="516"/>
                </a:lnTo>
                <a:lnTo>
                  <a:pt x="2562" y="544"/>
                </a:lnTo>
                <a:lnTo>
                  <a:pt x="2708" y="572"/>
                </a:lnTo>
                <a:lnTo>
                  <a:pt x="2852" y="598"/>
                </a:lnTo>
                <a:lnTo>
                  <a:pt x="2992" y="620"/>
                </a:lnTo>
                <a:lnTo>
                  <a:pt x="3128" y="642"/>
                </a:lnTo>
                <a:lnTo>
                  <a:pt x="3260" y="662"/>
                </a:lnTo>
                <a:lnTo>
                  <a:pt x="3388" y="678"/>
                </a:lnTo>
                <a:lnTo>
                  <a:pt x="3512" y="694"/>
                </a:lnTo>
                <a:lnTo>
                  <a:pt x="3632" y="708"/>
                </a:lnTo>
                <a:lnTo>
                  <a:pt x="3750" y="722"/>
                </a:lnTo>
                <a:lnTo>
                  <a:pt x="3864" y="732"/>
                </a:lnTo>
                <a:lnTo>
                  <a:pt x="3974" y="740"/>
                </a:lnTo>
                <a:lnTo>
                  <a:pt x="4080" y="748"/>
                </a:lnTo>
                <a:lnTo>
                  <a:pt x="4184" y="754"/>
                </a:lnTo>
                <a:lnTo>
                  <a:pt x="4286" y="758"/>
                </a:lnTo>
                <a:lnTo>
                  <a:pt x="4384" y="762"/>
                </a:lnTo>
                <a:lnTo>
                  <a:pt x="4478" y="762"/>
                </a:lnTo>
                <a:lnTo>
                  <a:pt x="4570" y="762"/>
                </a:lnTo>
                <a:lnTo>
                  <a:pt x="4660" y="760"/>
                </a:lnTo>
                <a:lnTo>
                  <a:pt x="4746" y="758"/>
                </a:lnTo>
                <a:lnTo>
                  <a:pt x="4830" y="754"/>
                </a:lnTo>
                <a:lnTo>
                  <a:pt x="4912" y="748"/>
                </a:lnTo>
                <a:lnTo>
                  <a:pt x="4992" y="740"/>
                </a:lnTo>
                <a:lnTo>
                  <a:pt x="5068" y="732"/>
                </a:lnTo>
                <a:lnTo>
                  <a:pt x="5144" y="724"/>
                </a:lnTo>
                <a:lnTo>
                  <a:pt x="5216" y="714"/>
                </a:lnTo>
                <a:lnTo>
                  <a:pt x="5216" y="714"/>
                </a:lnTo>
                <a:close/>
              </a:path>
            </a:pathLst>
          </a:custGeom>
          <a:solidFill>
            <a:schemeClr val="bg2">
              <a:alpha val="4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reeform 22"/>
          <p:cNvSpPr>
            <a:spLocks/>
          </p:cNvSpPr>
          <p:nvPr/>
        </p:nvSpPr>
        <p:spPr bwMode="hidden">
          <a:xfrm>
            <a:off x="2828728" y="4087562"/>
            <a:ext cx="5467980" cy="774272"/>
          </a:xfrm>
          <a:custGeom>
            <a:avLst/>
            <a:gdLst/>
            <a:ahLst/>
            <a:cxnLst>
              <a:cxn ang="0">
                <a:pos x="0" y="70"/>
              </a:cxn>
              <a:cxn ang="0">
                <a:pos x="0" y="70"/>
              </a:cxn>
              <a:cxn ang="0">
                <a:pos x="18" y="66"/>
              </a:cxn>
              <a:cxn ang="0">
                <a:pos x="72" y="56"/>
              </a:cxn>
              <a:cxn ang="0">
                <a:pos x="164" y="42"/>
              </a:cxn>
              <a:cxn ang="0">
                <a:pos x="224" y="34"/>
              </a:cxn>
              <a:cxn ang="0">
                <a:pos x="294" y="26"/>
              </a:cxn>
              <a:cxn ang="0">
                <a:pos x="372" y="20"/>
              </a:cxn>
              <a:cxn ang="0">
                <a:pos x="462" y="14"/>
              </a:cxn>
              <a:cxn ang="0">
                <a:pos x="560" y="8"/>
              </a:cxn>
              <a:cxn ang="0">
                <a:pos x="670" y="4"/>
              </a:cxn>
              <a:cxn ang="0">
                <a:pos x="790" y="2"/>
              </a:cxn>
              <a:cxn ang="0">
                <a:pos x="920" y="0"/>
              </a:cxn>
              <a:cxn ang="0">
                <a:pos x="1060" y="2"/>
              </a:cxn>
              <a:cxn ang="0">
                <a:pos x="1210" y="6"/>
              </a:cxn>
              <a:cxn ang="0">
                <a:pos x="1372" y="14"/>
              </a:cxn>
              <a:cxn ang="0">
                <a:pos x="1544" y="24"/>
              </a:cxn>
              <a:cxn ang="0">
                <a:pos x="1726" y="40"/>
              </a:cxn>
              <a:cxn ang="0">
                <a:pos x="1920" y="58"/>
              </a:cxn>
              <a:cxn ang="0">
                <a:pos x="2126" y="80"/>
              </a:cxn>
              <a:cxn ang="0">
                <a:pos x="2342" y="106"/>
              </a:cxn>
              <a:cxn ang="0">
                <a:pos x="2570" y="138"/>
              </a:cxn>
              <a:cxn ang="0">
                <a:pos x="2808" y="174"/>
              </a:cxn>
              <a:cxn ang="0">
                <a:pos x="3058" y="216"/>
              </a:cxn>
              <a:cxn ang="0">
                <a:pos x="3320" y="266"/>
              </a:cxn>
              <a:cxn ang="0">
                <a:pos x="3594" y="320"/>
              </a:cxn>
              <a:cxn ang="0">
                <a:pos x="3880" y="380"/>
              </a:cxn>
              <a:cxn ang="0">
                <a:pos x="4178" y="448"/>
              </a:cxn>
              <a:cxn ang="0">
                <a:pos x="4488" y="522"/>
              </a:cxn>
              <a:cxn ang="0">
                <a:pos x="4810" y="604"/>
              </a:cxn>
              <a:cxn ang="0">
                <a:pos x="5144" y="694"/>
              </a:cxn>
            </a:cxnLst>
            <a:rect l="0" t="0" r="r" b="b"/>
            <a:pathLst>
              <a:path w="5144" h="694">
                <a:moveTo>
                  <a:pt x="0" y="70"/>
                </a:moveTo>
                <a:lnTo>
                  <a:pt x="0" y="70"/>
                </a:lnTo>
                <a:lnTo>
                  <a:pt x="18" y="66"/>
                </a:lnTo>
                <a:lnTo>
                  <a:pt x="72" y="56"/>
                </a:lnTo>
                <a:lnTo>
                  <a:pt x="164" y="42"/>
                </a:lnTo>
                <a:lnTo>
                  <a:pt x="224" y="34"/>
                </a:lnTo>
                <a:lnTo>
                  <a:pt x="294" y="26"/>
                </a:lnTo>
                <a:lnTo>
                  <a:pt x="372" y="20"/>
                </a:lnTo>
                <a:lnTo>
                  <a:pt x="462" y="14"/>
                </a:lnTo>
                <a:lnTo>
                  <a:pt x="560" y="8"/>
                </a:lnTo>
                <a:lnTo>
                  <a:pt x="670" y="4"/>
                </a:lnTo>
                <a:lnTo>
                  <a:pt x="790" y="2"/>
                </a:lnTo>
                <a:lnTo>
                  <a:pt x="920" y="0"/>
                </a:lnTo>
                <a:lnTo>
                  <a:pt x="1060" y="2"/>
                </a:lnTo>
                <a:lnTo>
                  <a:pt x="1210" y="6"/>
                </a:lnTo>
                <a:lnTo>
                  <a:pt x="1372" y="14"/>
                </a:lnTo>
                <a:lnTo>
                  <a:pt x="1544" y="24"/>
                </a:lnTo>
                <a:lnTo>
                  <a:pt x="1726" y="40"/>
                </a:lnTo>
                <a:lnTo>
                  <a:pt x="1920" y="58"/>
                </a:lnTo>
                <a:lnTo>
                  <a:pt x="2126" y="80"/>
                </a:lnTo>
                <a:lnTo>
                  <a:pt x="2342" y="106"/>
                </a:lnTo>
                <a:lnTo>
                  <a:pt x="2570" y="138"/>
                </a:lnTo>
                <a:lnTo>
                  <a:pt x="2808" y="174"/>
                </a:lnTo>
                <a:lnTo>
                  <a:pt x="3058" y="216"/>
                </a:lnTo>
                <a:lnTo>
                  <a:pt x="3320" y="266"/>
                </a:lnTo>
                <a:lnTo>
                  <a:pt x="3594" y="320"/>
                </a:lnTo>
                <a:lnTo>
                  <a:pt x="3880" y="380"/>
                </a:lnTo>
                <a:lnTo>
                  <a:pt x="4178" y="448"/>
                </a:lnTo>
                <a:lnTo>
                  <a:pt x="4488" y="522"/>
                </a:lnTo>
                <a:lnTo>
                  <a:pt x="4810" y="604"/>
                </a:lnTo>
                <a:lnTo>
                  <a:pt x="5144" y="694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26"/>
          <p:cNvSpPr>
            <a:spLocks/>
          </p:cNvSpPr>
          <p:nvPr/>
        </p:nvSpPr>
        <p:spPr bwMode="hidden">
          <a:xfrm>
            <a:off x="5609489" y="4074174"/>
            <a:ext cx="3308000" cy="651549"/>
          </a:xfrm>
          <a:custGeom>
            <a:avLst/>
            <a:gdLst/>
            <a:ahLst/>
            <a:cxnLst>
              <a:cxn ang="0">
                <a:pos x="0" y="584"/>
              </a:cxn>
              <a:cxn ang="0">
                <a:pos x="0" y="584"/>
              </a:cxn>
              <a:cxn ang="0">
                <a:pos x="90" y="560"/>
              </a:cxn>
              <a:cxn ang="0">
                <a:pos x="336" y="498"/>
              </a:cxn>
              <a:cxn ang="0">
                <a:pos x="506" y="456"/>
              </a:cxn>
              <a:cxn ang="0">
                <a:pos x="702" y="410"/>
              </a:cxn>
              <a:cxn ang="0">
                <a:pos x="920" y="360"/>
              </a:cxn>
              <a:cxn ang="0">
                <a:pos x="1154" y="306"/>
              </a:cxn>
              <a:cxn ang="0">
                <a:pos x="1402" y="254"/>
              </a:cxn>
              <a:cxn ang="0">
                <a:pos x="1656" y="202"/>
              </a:cxn>
              <a:cxn ang="0">
                <a:pos x="1916" y="154"/>
              </a:cxn>
              <a:cxn ang="0">
                <a:pos x="2174" y="108"/>
              </a:cxn>
              <a:cxn ang="0">
                <a:pos x="2302" y="88"/>
              </a:cxn>
              <a:cxn ang="0">
                <a:pos x="2426" y="68"/>
              </a:cxn>
              <a:cxn ang="0">
                <a:pos x="2550" y="52"/>
              </a:cxn>
              <a:cxn ang="0">
                <a:pos x="2670" y="36"/>
              </a:cxn>
              <a:cxn ang="0">
                <a:pos x="2788" y="24"/>
              </a:cxn>
              <a:cxn ang="0">
                <a:pos x="2900" y="14"/>
              </a:cxn>
              <a:cxn ang="0">
                <a:pos x="3008" y="6"/>
              </a:cxn>
              <a:cxn ang="0">
                <a:pos x="3112" y="0"/>
              </a:cxn>
            </a:cxnLst>
            <a:rect l="0" t="0" r="r" b="b"/>
            <a:pathLst>
              <a:path w="3112" h="584">
                <a:moveTo>
                  <a:pt x="0" y="584"/>
                </a:moveTo>
                <a:lnTo>
                  <a:pt x="0" y="584"/>
                </a:lnTo>
                <a:lnTo>
                  <a:pt x="90" y="560"/>
                </a:lnTo>
                <a:lnTo>
                  <a:pt x="336" y="498"/>
                </a:lnTo>
                <a:lnTo>
                  <a:pt x="506" y="456"/>
                </a:lnTo>
                <a:lnTo>
                  <a:pt x="702" y="410"/>
                </a:lnTo>
                <a:lnTo>
                  <a:pt x="920" y="360"/>
                </a:lnTo>
                <a:lnTo>
                  <a:pt x="1154" y="306"/>
                </a:lnTo>
                <a:lnTo>
                  <a:pt x="1402" y="254"/>
                </a:lnTo>
                <a:lnTo>
                  <a:pt x="1656" y="202"/>
                </a:lnTo>
                <a:lnTo>
                  <a:pt x="1916" y="154"/>
                </a:lnTo>
                <a:lnTo>
                  <a:pt x="2174" y="108"/>
                </a:lnTo>
                <a:lnTo>
                  <a:pt x="2302" y="88"/>
                </a:lnTo>
                <a:lnTo>
                  <a:pt x="2426" y="68"/>
                </a:lnTo>
                <a:lnTo>
                  <a:pt x="2550" y="52"/>
                </a:lnTo>
                <a:lnTo>
                  <a:pt x="2670" y="36"/>
                </a:lnTo>
                <a:lnTo>
                  <a:pt x="2788" y="24"/>
                </a:lnTo>
                <a:lnTo>
                  <a:pt x="2900" y="14"/>
                </a:lnTo>
                <a:lnTo>
                  <a:pt x="3008" y="6"/>
                </a:lnTo>
                <a:lnTo>
                  <a:pt x="3112" y="0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 useBgFill="1">
        <p:nvSpPr>
          <p:cNvPr id="13" name="Freeform 10"/>
          <p:cNvSpPr>
            <a:spLocks/>
          </p:cNvSpPr>
          <p:nvPr/>
        </p:nvSpPr>
        <p:spPr bwMode="hidden">
          <a:xfrm>
            <a:off x="211665" y="4058555"/>
            <a:ext cx="8723376" cy="1329874"/>
          </a:xfrm>
          <a:custGeom>
            <a:avLst/>
            <a:gdLst/>
            <a:ahLst/>
            <a:cxnLst>
              <a:cxn ang="0">
                <a:pos x="8192" y="512"/>
              </a:cxn>
              <a:cxn ang="0">
                <a:pos x="8040" y="570"/>
              </a:cxn>
              <a:cxn ang="0">
                <a:pos x="7878" y="620"/>
              </a:cxn>
              <a:cxn ang="0">
                <a:pos x="7706" y="666"/>
              </a:cxn>
              <a:cxn ang="0">
                <a:pos x="7522" y="702"/>
              </a:cxn>
              <a:cxn ang="0">
                <a:pos x="7322" y="730"/>
              </a:cxn>
              <a:cxn ang="0">
                <a:pos x="7106" y="750"/>
              </a:cxn>
              <a:cxn ang="0">
                <a:pos x="6872" y="762"/>
              </a:cxn>
              <a:cxn ang="0">
                <a:pos x="6618" y="760"/>
              </a:cxn>
              <a:cxn ang="0">
                <a:pos x="6342" y="750"/>
              </a:cxn>
              <a:cxn ang="0">
                <a:pos x="6042" y="726"/>
              </a:cxn>
              <a:cxn ang="0">
                <a:pos x="5716" y="690"/>
              </a:cxn>
              <a:cxn ang="0">
                <a:pos x="5364" y="642"/>
              </a:cxn>
              <a:cxn ang="0">
                <a:pos x="4982" y="578"/>
              </a:cxn>
              <a:cxn ang="0">
                <a:pos x="4568" y="500"/>
              </a:cxn>
              <a:cxn ang="0">
                <a:pos x="4122" y="406"/>
              </a:cxn>
              <a:cxn ang="0">
                <a:pos x="3640" y="296"/>
              </a:cxn>
              <a:cxn ang="0">
                <a:pos x="3396" y="240"/>
              </a:cxn>
              <a:cxn ang="0">
                <a:pos x="2934" y="148"/>
              </a:cxn>
              <a:cxn ang="0">
                <a:pos x="2512" y="82"/>
              </a:cxn>
              <a:cxn ang="0">
                <a:pos x="2126" y="36"/>
              </a:cxn>
              <a:cxn ang="0">
                <a:pos x="1776" y="10"/>
              </a:cxn>
              <a:cxn ang="0">
                <a:pos x="1462" y="0"/>
              </a:cxn>
              <a:cxn ang="0">
                <a:pos x="1182" y="4"/>
              </a:cxn>
              <a:cxn ang="0">
                <a:pos x="934" y="20"/>
              </a:cxn>
              <a:cxn ang="0">
                <a:pos x="716" y="44"/>
              </a:cxn>
              <a:cxn ang="0">
                <a:pos x="530" y="74"/>
              </a:cxn>
              <a:cxn ang="0">
                <a:pos x="374" y="108"/>
              </a:cxn>
              <a:cxn ang="0">
                <a:pos x="248" y="144"/>
              </a:cxn>
              <a:cxn ang="0">
                <a:pos x="148" y="176"/>
              </a:cxn>
              <a:cxn ang="0">
                <a:pos x="48" y="216"/>
              </a:cxn>
              <a:cxn ang="0">
                <a:pos x="0" y="240"/>
              </a:cxn>
              <a:cxn ang="0">
                <a:pos x="8192" y="1192"/>
              </a:cxn>
              <a:cxn ang="0">
                <a:pos x="8196" y="1186"/>
              </a:cxn>
              <a:cxn ang="0">
                <a:pos x="8196" y="510"/>
              </a:cxn>
              <a:cxn ang="0">
                <a:pos x="8192" y="512"/>
              </a:cxn>
            </a:cxnLst>
            <a:rect l="0" t="0" r="r" b="b"/>
            <a:pathLst>
              <a:path w="8196" h="1192">
                <a:moveTo>
                  <a:pt x="8192" y="512"/>
                </a:moveTo>
                <a:lnTo>
                  <a:pt x="8192" y="512"/>
                </a:lnTo>
                <a:lnTo>
                  <a:pt x="8116" y="542"/>
                </a:lnTo>
                <a:lnTo>
                  <a:pt x="8040" y="570"/>
                </a:lnTo>
                <a:lnTo>
                  <a:pt x="7960" y="596"/>
                </a:lnTo>
                <a:lnTo>
                  <a:pt x="7878" y="620"/>
                </a:lnTo>
                <a:lnTo>
                  <a:pt x="7794" y="644"/>
                </a:lnTo>
                <a:lnTo>
                  <a:pt x="7706" y="666"/>
                </a:lnTo>
                <a:lnTo>
                  <a:pt x="7616" y="684"/>
                </a:lnTo>
                <a:lnTo>
                  <a:pt x="7522" y="702"/>
                </a:lnTo>
                <a:lnTo>
                  <a:pt x="7424" y="718"/>
                </a:lnTo>
                <a:lnTo>
                  <a:pt x="7322" y="730"/>
                </a:lnTo>
                <a:lnTo>
                  <a:pt x="7216" y="742"/>
                </a:lnTo>
                <a:lnTo>
                  <a:pt x="7106" y="750"/>
                </a:lnTo>
                <a:lnTo>
                  <a:pt x="6992" y="758"/>
                </a:lnTo>
                <a:lnTo>
                  <a:pt x="6872" y="762"/>
                </a:lnTo>
                <a:lnTo>
                  <a:pt x="6748" y="762"/>
                </a:lnTo>
                <a:lnTo>
                  <a:pt x="6618" y="760"/>
                </a:lnTo>
                <a:lnTo>
                  <a:pt x="6482" y="756"/>
                </a:lnTo>
                <a:lnTo>
                  <a:pt x="6342" y="750"/>
                </a:lnTo>
                <a:lnTo>
                  <a:pt x="6196" y="740"/>
                </a:lnTo>
                <a:lnTo>
                  <a:pt x="6042" y="726"/>
                </a:lnTo>
                <a:lnTo>
                  <a:pt x="5882" y="710"/>
                </a:lnTo>
                <a:lnTo>
                  <a:pt x="5716" y="690"/>
                </a:lnTo>
                <a:lnTo>
                  <a:pt x="5544" y="668"/>
                </a:lnTo>
                <a:lnTo>
                  <a:pt x="5364" y="642"/>
                </a:lnTo>
                <a:lnTo>
                  <a:pt x="5176" y="612"/>
                </a:lnTo>
                <a:lnTo>
                  <a:pt x="4982" y="578"/>
                </a:lnTo>
                <a:lnTo>
                  <a:pt x="4778" y="540"/>
                </a:lnTo>
                <a:lnTo>
                  <a:pt x="4568" y="500"/>
                </a:lnTo>
                <a:lnTo>
                  <a:pt x="4348" y="454"/>
                </a:lnTo>
                <a:lnTo>
                  <a:pt x="4122" y="406"/>
                </a:lnTo>
                <a:lnTo>
                  <a:pt x="3886" y="354"/>
                </a:lnTo>
                <a:lnTo>
                  <a:pt x="3640" y="296"/>
                </a:lnTo>
                <a:lnTo>
                  <a:pt x="3640" y="296"/>
                </a:lnTo>
                <a:lnTo>
                  <a:pt x="3396" y="240"/>
                </a:lnTo>
                <a:lnTo>
                  <a:pt x="3160" y="192"/>
                </a:lnTo>
                <a:lnTo>
                  <a:pt x="2934" y="148"/>
                </a:lnTo>
                <a:lnTo>
                  <a:pt x="2718" y="112"/>
                </a:lnTo>
                <a:lnTo>
                  <a:pt x="2512" y="82"/>
                </a:lnTo>
                <a:lnTo>
                  <a:pt x="2314" y="56"/>
                </a:lnTo>
                <a:lnTo>
                  <a:pt x="2126" y="36"/>
                </a:lnTo>
                <a:lnTo>
                  <a:pt x="1948" y="20"/>
                </a:lnTo>
                <a:lnTo>
                  <a:pt x="1776" y="10"/>
                </a:lnTo>
                <a:lnTo>
                  <a:pt x="1616" y="2"/>
                </a:lnTo>
                <a:lnTo>
                  <a:pt x="1462" y="0"/>
                </a:lnTo>
                <a:lnTo>
                  <a:pt x="1318" y="0"/>
                </a:lnTo>
                <a:lnTo>
                  <a:pt x="1182" y="4"/>
                </a:lnTo>
                <a:lnTo>
                  <a:pt x="1054" y="10"/>
                </a:lnTo>
                <a:lnTo>
                  <a:pt x="934" y="20"/>
                </a:lnTo>
                <a:lnTo>
                  <a:pt x="822" y="30"/>
                </a:lnTo>
                <a:lnTo>
                  <a:pt x="716" y="44"/>
                </a:lnTo>
                <a:lnTo>
                  <a:pt x="620" y="58"/>
                </a:lnTo>
                <a:lnTo>
                  <a:pt x="530" y="74"/>
                </a:lnTo>
                <a:lnTo>
                  <a:pt x="450" y="92"/>
                </a:lnTo>
                <a:lnTo>
                  <a:pt x="374" y="108"/>
                </a:lnTo>
                <a:lnTo>
                  <a:pt x="308" y="126"/>
                </a:lnTo>
                <a:lnTo>
                  <a:pt x="248" y="144"/>
                </a:lnTo>
                <a:lnTo>
                  <a:pt x="194" y="160"/>
                </a:lnTo>
                <a:lnTo>
                  <a:pt x="148" y="176"/>
                </a:lnTo>
                <a:lnTo>
                  <a:pt x="108" y="192"/>
                </a:lnTo>
                <a:lnTo>
                  <a:pt x="48" y="216"/>
                </a:lnTo>
                <a:lnTo>
                  <a:pt x="12" y="234"/>
                </a:lnTo>
                <a:lnTo>
                  <a:pt x="0" y="240"/>
                </a:lnTo>
                <a:lnTo>
                  <a:pt x="0" y="1192"/>
                </a:lnTo>
                <a:lnTo>
                  <a:pt x="8192" y="1192"/>
                </a:lnTo>
                <a:lnTo>
                  <a:pt x="8192" y="1192"/>
                </a:lnTo>
                <a:lnTo>
                  <a:pt x="8196" y="1186"/>
                </a:lnTo>
                <a:lnTo>
                  <a:pt x="8196" y="1186"/>
                </a:lnTo>
                <a:lnTo>
                  <a:pt x="8196" y="510"/>
                </a:lnTo>
                <a:lnTo>
                  <a:pt x="8196" y="510"/>
                </a:lnTo>
                <a:lnTo>
                  <a:pt x="8192" y="512"/>
                </a:lnTo>
                <a:lnTo>
                  <a:pt x="8192" y="512"/>
                </a:lnTo>
                <a:close/>
              </a:path>
            </a:pathLst>
          </a:custGeom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0032" y="2463560"/>
            <a:ext cx="7772400" cy="1524000"/>
          </a:xfrm>
        </p:spPr>
        <p:txBody>
          <a:bodyPr anchor="t">
            <a:normAutofit/>
          </a:bodyPr>
          <a:lstStyle>
            <a:lvl1pPr algn="ctr">
              <a:defRPr sz="4400" b="0" cap="none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7365" y="1437448"/>
            <a:ext cx="6417734" cy="939801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723D2-9847-4143-A22A-70143C96FF1A}" type="datetimeFigureOut">
              <a:rPr lang="ko-KR" altLang="en-US" smtClean="0"/>
              <a:t>2022-08-31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50857-9F3D-46D3-A578-96BBEF6A630B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723D2-9847-4143-A22A-70143C96FF1A}" type="datetimeFigureOut">
              <a:rPr lang="ko-KR" altLang="en-US" smtClean="0"/>
              <a:t>2022-08-31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50857-9F3D-46D3-A578-96BBEF6A630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676655" y="2679192"/>
            <a:ext cx="3822192" cy="34472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2679192"/>
            <a:ext cx="3822192" cy="34472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678114"/>
            <a:ext cx="3822192" cy="639762"/>
          </a:xfrm>
        </p:spPr>
        <p:txBody>
          <a:bodyPr anchor="ctr"/>
          <a:lstStyle>
            <a:lvl1pPr marL="0" indent="0" algn="ctr">
              <a:buNone/>
              <a:defRPr sz="2400" b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7332" y="3429000"/>
            <a:ext cx="3820055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2678113"/>
            <a:ext cx="3822192" cy="639762"/>
          </a:xfrm>
        </p:spPr>
        <p:txBody>
          <a:bodyPr anchor="ctr"/>
          <a:lstStyle>
            <a:lvl1pPr marL="0" indent="0" algn="ctr">
              <a:buNone/>
              <a:defRPr sz="2400" b="0" i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3429000"/>
            <a:ext cx="3822192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723D2-9847-4143-A22A-70143C96FF1A}" type="datetimeFigureOut">
              <a:rPr lang="ko-KR" altLang="en-US" smtClean="0"/>
              <a:t>2022-08-31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50857-9F3D-46D3-A578-96BBEF6A630B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723D2-9847-4143-A22A-70143C96FF1A}" type="datetimeFigureOut">
              <a:rPr lang="ko-KR" altLang="en-US" smtClean="0"/>
              <a:t>2022-08-31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50857-9F3D-46D3-A578-96BBEF6A630B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29874"/>
            <a:chOff x="-3905251" y="4294188"/>
            <a:chExt cx="13027839" cy="1892300"/>
          </a:xfrm>
        </p:grpSpPr>
        <p:sp>
          <p:nvSpPr>
            <p:cNvPr id="7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1" name="Freeform 10"/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723D2-9847-4143-A22A-70143C96FF1A}" type="datetimeFigureOut">
              <a:rPr lang="ko-KR" altLang="en-US" smtClean="0"/>
              <a:t>2022-08-31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50857-9F3D-46D3-A578-96BBEF6A630B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723D2-9847-4143-A22A-70143C96FF1A}" type="datetimeFigureOut">
              <a:rPr lang="ko-KR" altLang="en-US" smtClean="0"/>
              <a:t>2022-08-31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50857-9F3D-46D3-A578-96BBEF6A630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3581400"/>
            <a:ext cx="3352800" cy="1905001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grpSp>
        <p:nvGrpSpPr>
          <p:cNvPr id="2" name="Group 23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31580"/>
            <a:chOff x="-3905250" y="4294188"/>
            <a:chExt cx="13011150" cy="1892300"/>
          </a:xfrm>
        </p:grpSpPr>
        <p:sp>
          <p:nvSpPr>
            <p:cNvPr id="25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9" name="Freeform 28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2" name="Title 21"/>
          <p:cNvSpPr>
            <a:spLocks noGrp="1"/>
          </p:cNvSpPr>
          <p:nvPr>
            <p:ph type="title"/>
          </p:nvPr>
        </p:nvSpPr>
        <p:spPr>
          <a:xfrm>
            <a:off x="914400" y="2286000"/>
            <a:ext cx="3352800" cy="1252728"/>
          </a:xfrm>
        </p:spPr>
        <p:txBody>
          <a:bodyPr anchor="b">
            <a:noAutofit/>
          </a:bodyPr>
          <a:lstStyle>
            <a:lvl1pPr algn="l">
              <a:defRPr sz="3200">
                <a:solidFill>
                  <a:schemeClr val="tx2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51962" y="1828800"/>
            <a:ext cx="3904076" cy="3810000"/>
          </a:xfrm>
        </p:spPr>
        <p:txBody>
          <a:bodyPr anchor="ctr"/>
          <a:lstStyle>
            <a:lvl1pPr>
              <a:buClr>
                <a:schemeClr val="bg1"/>
              </a:buClr>
              <a:defRPr sz="2200">
                <a:solidFill>
                  <a:schemeClr val="tx2"/>
                </a:solidFill>
              </a:defRPr>
            </a:lvl1pPr>
            <a:lvl2pPr>
              <a:buClr>
                <a:schemeClr val="bg1"/>
              </a:buClr>
              <a:defRPr sz="2000">
                <a:solidFill>
                  <a:schemeClr val="tx2"/>
                </a:solidFill>
              </a:defRPr>
            </a:lvl2pPr>
            <a:lvl3pPr>
              <a:buClr>
                <a:schemeClr val="bg1"/>
              </a:buClr>
              <a:defRPr sz="1800">
                <a:solidFill>
                  <a:schemeClr val="tx2"/>
                </a:solidFill>
              </a:defRPr>
            </a:lvl3pPr>
            <a:lvl4pPr>
              <a:buClr>
                <a:schemeClr val="bg1"/>
              </a:buClr>
              <a:defRPr sz="1600">
                <a:solidFill>
                  <a:schemeClr val="tx2"/>
                </a:solidFill>
              </a:defRPr>
            </a:lvl4pPr>
            <a:lvl5pPr>
              <a:buClr>
                <a:schemeClr val="bg1"/>
              </a:buClr>
              <a:defRPr sz="1600">
                <a:solidFill>
                  <a:schemeClr val="tx2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228600" y="228600"/>
            <a:ext cx="8695944" cy="603504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 bwMode="hidden">
          <a:xfrm>
            <a:off x="211665" y="5353963"/>
            <a:ext cx="8723376" cy="1331580"/>
            <a:chOff x="-3905250" y="4294188"/>
            <a:chExt cx="13011150" cy="1892300"/>
          </a:xfrm>
        </p:grpSpPr>
        <p:sp>
          <p:nvSpPr>
            <p:cNvPr id="10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4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74155" y="338667"/>
            <a:ext cx="3812645" cy="2429934"/>
          </a:xfrm>
        </p:spPr>
        <p:txBody>
          <a:bodyPr anchor="b">
            <a:normAutofit/>
          </a:bodyPr>
          <a:lstStyle>
            <a:lvl1pPr algn="l">
              <a:defRPr sz="2800" b="0">
                <a:solidFill>
                  <a:srgbClr val="FFFFFF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868333" y="2785533"/>
            <a:ext cx="3818467" cy="242146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723D2-9847-4143-A22A-70143C96FF1A}" type="datetimeFigureOut">
              <a:rPr lang="ko-KR" altLang="en-US" smtClean="0"/>
              <a:t>2022-08-31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50857-9F3D-46D3-A578-96BBEF6A630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38200" y="1371600"/>
            <a:ext cx="3566160" cy="2926080"/>
          </a:xfrm>
          <a:prstGeom prst="roundRect">
            <a:avLst>
              <a:gd name="adj" fmla="val 3924"/>
            </a:avLst>
          </a:prstGeom>
          <a:solidFill>
            <a:schemeClr val="accent1"/>
          </a:solidFill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 fov="600000">
              <a:rot lat="240000" lon="19799999" rev="0"/>
            </a:camera>
            <a:lightRig rig="threePt" dir="t">
              <a:rot lat="0" lon="0" rev="2700000"/>
            </a:lightRig>
          </a:scene3d>
          <a:sp3d>
            <a:bevelT w="44450" h="31750"/>
          </a:sp3d>
        </p:spPr>
        <p:txBody>
          <a:bodyPr/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228600" y="228600"/>
            <a:ext cx="8695944" cy="2468880"/>
          </a:xfrm>
          <a:prstGeom prst="roundRect">
            <a:avLst>
              <a:gd name="adj" fmla="val 336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15"/>
          <p:cNvGrpSpPr>
            <a:grpSpLocks noChangeAspect="1"/>
          </p:cNvGrpSpPr>
          <p:nvPr/>
        </p:nvGrpSpPr>
        <p:grpSpPr bwMode="hidden">
          <a:xfrm>
            <a:off x="211665" y="1679429"/>
            <a:ext cx="8723376" cy="1329874"/>
            <a:chOff x="-3905251" y="4294188"/>
            <a:chExt cx="13027839" cy="1892300"/>
          </a:xfrm>
        </p:grpSpPr>
        <p:sp>
          <p:nvSpPr>
            <p:cNvPr id="17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1" name="Freeform 10"/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38328"/>
            <a:ext cx="8229600" cy="12527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163672" y="6250164"/>
            <a:ext cx="37866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2"/>
                </a:solidFill>
              </a:defRPr>
            </a:lvl1pPr>
          </a:lstStyle>
          <a:p>
            <a:fld id="{402723D2-9847-4143-A22A-70143C96FF1A}" type="datetimeFigureOut">
              <a:rPr lang="ko-KR" altLang="en-US" smtClean="0"/>
              <a:t>2022-08-31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3638" y="6250164"/>
            <a:ext cx="378669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2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991088" y="6250163"/>
            <a:ext cx="11618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2"/>
                </a:solidFill>
              </a:defRPr>
            </a:lvl1pPr>
          </a:lstStyle>
          <a:p>
            <a:fld id="{6A550857-9F3D-46D3-A578-96BBEF6A630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2067" y="2675467"/>
            <a:ext cx="7408333" cy="34506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rgbClr val="FFFFFF"/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274320" indent="-274320" algn="l" defTabSz="914400" rtl="0" eaLnBrk="1" latinLnBrk="1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576263" indent="-274320" algn="l" defTabSz="914400" rtl="0" eaLnBrk="1" latinLnBrk="1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55663" indent="-228600" algn="l" defTabSz="914400" rtl="0" eaLnBrk="1" latinLnBrk="1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1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463040" indent="-228600" algn="l" defTabSz="914400" rtl="0" eaLnBrk="1" latinLnBrk="1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1783080" indent="-228600" algn="l" defTabSz="914400" rtl="0" eaLnBrk="1" latinLnBrk="1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2103120" indent="-228600" algn="l" defTabSz="914400" rtl="0" eaLnBrk="1" latinLnBrk="1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2423160" indent="-228600" algn="l" defTabSz="914400" rtl="0" eaLnBrk="1" latinLnBrk="1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743200" indent="-228600" algn="l" defTabSz="914400" rtl="0" eaLnBrk="1" latinLnBrk="1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mp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mp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mp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sz="4400" b="1" i="0" kern="1200" dirty="0" err="1" smtClean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디자인씽킹이란</a:t>
            </a:r>
            <a:r>
              <a:rPr lang="en-US" altLang="ko-KR" sz="4400" b="1" i="0" kern="120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?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 smtClean="0"/>
              <a:t>Design Thinking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26956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IDEATE : </a:t>
            </a:r>
            <a:r>
              <a:rPr lang="ko-KR" altLang="en-US" dirty="0" smtClean="0"/>
              <a:t>아이디어 내기</a:t>
            </a:r>
            <a:endParaRPr lang="ko-KR" altLang="en-US" dirty="0"/>
          </a:p>
        </p:txBody>
      </p:sp>
      <p:pic>
        <p:nvPicPr>
          <p:cNvPr id="3075" name="Picture 3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96" b="10876"/>
          <a:stretch/>
        </p:blipFill>
        <p:spPr bwMode="auto">
          <a:xfrm>
            <a:off x="251520" y="1700808"/>
            <a:ext cx="8625024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202861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아이디어를 바로 시각화하기</a:t>
            </a:r>
            <a:r>
              <a:rPr lang="en-US" altLang="ko-KR" dirty="0"/>
              <a:t>. </a:t>
            </a:r>
            <a:r>
              <a:rPr lang="ko-KR" altLang="en-US" dirty="0"/>
              <a:t>낮은 완성도의 그림 그리기 또는 만들기</a:t>
            </a:r>
            <a:r>
              <a:rPr lang="en-US" altLang="ko-KR" dirty="0"/>
              <a:t>(</a:t>
            </a:r>
            <a:r>
              <a:rPr lang="ko-KR" altLang="en-US" dirty="0"/>
              <a:t>빠르고 쉽고 싸게 만들 수 있어야</a:t>
            </a:r>
            <a:r>
              <a:rPr lang="en-US" altLang="ko-KR" dirty="0"/>
              <a:t>)</a:t>
            </a:r>
            <a:endParaRPr lang="ko-KR" altLang="en-US" dirty="0"/>
          </a:p>
          <a:p>
            <a:r>
              <a:rPr lang="ko-KR" altLang="en-US" dirty="0"/>
              <a:t>우리의 의사소통을 돕고</a:t>
            </a:r>
            <a:r>
              <a:rPr lang="en-US" altLang="ko-KR" dirty="0"/>
              <a:t>, </a:t>
            </a:r>
            <a:r>
              <a:rPr lang="ko-KR" altLang="en-US" dirty="0"/>
              <a:t>기억의 한계를 극복하는 방법임</a:t>
            </a:r>
          </a:p>
          <a:p>
            <a:r>
              <a:rPr lang="ko-KR" altLang="en-US" dirty="0"/>
              <a:t>시각화는 의사소통과 협업에 절대적인 도움을 줌</a:t>
            </a:r>
          </a:p>
          <a:p>
            <a:r>
              <a:rPr lang="ko-KR" altLang="en-US" dirty="0"/>
              <a:t>아이디어를 눈에 보이게 구체화 하면서 동시에 발전시키는 과정임</a:t>
            </a:r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400" b="1" i="0" kern="120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4. </a:t>
            </a:r>
            <a:r>
              <a:rPr lang="ko-KR" altLang="en-US" sz="4400" b="1" i="0" kern="1200" dirty="0" err="1" smtClean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시험제품만들기</a:t>
            </a:r>
            <a:endParaRPr lang="ko-KR" altLang="en-US" dirty="0"/>
          </a:p>
        </p:txBody>
      </p:sp>
      <p:pic>
        <p:nvPicPr>
          <p:cNvPr id="4" name="그림 3" descr="화면 캡처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4248" y="1052736"/>
            <a:ext cx="2212178" cy="1484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083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시제품 만들기의 효과</a:t>
            </a:r>
            <a:endParaRPr lang="ko-KR" altLang="en-US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96" b="11196"/>
          <a:stretch/>
        </p:blipFill>
        <p:spPr bwMode="auto">
          <a:xfrm>
            <a:off x="251519" y="1700808"/>
            <a:ext cx="8656851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003260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테스트하면서 바로 문제 정의를 수정</a:t>
            </a:r>
            <a:r>
              <a:rPr lang="en-US" altLang="ko-KR" dirty="0"/>
              <a:t>, </a:t>
            </a:r>
            <a:r>
              <a:rPr lang="ko-KR" altLang="en-US" dirty="0"/>
              <a:t>아이디어의 추가 및 수정 할 수 있음</a:t>
            </a:r>
          </a:p>
          <a:p>
            <a:r>
              <a:rPr lang="ko-KR" altLang="en-US" dirty="0"/>
              <a:t>현장에서 </a:t>
            </a:r>
            <a:r>
              <a:rPr lang="ko-KR" altLang="en-US" dirty="0" smtClean="0"/>
              <a:t>테스트하기</a:t>
            </a:r>
            <a:r>
              <a:rPr lang="ko-KR" altLang="en-US" dirty="0"/>
              <a:t/>
            </a:r>
            <a:br>
              <a:rPr lang="ko-KR" altLang="en-US" dirty="0"/>
            </a:br>
            <a:endParaRPr lang="en-US" altLang="ko-KR" dirty="0" smtClean="0"/>
          </a:p>
          <a:p>
            <a:r>
              <a:rPr lang="ko-KR" altLang="en-US" dirty="0" smtClean="0"/>
              <a:t>혁신을 </a:t>
            </a:r>
            <a:r>
              <a:rPr lang="ko-KR" altLang="en-US" dirty="0"/>
              <a:t>위해서는 ‘명확성 </a:t>
            </a:r>
            <a:r>
              <a:rPr lang="en-US" altLang="ko-KR" dirty="0"/>
              <a:t>- </a:t>
            </a:r>
            <a:r>
              <a:rPr lang="ko-KR" altLang="en-US" dirty="0"/>
              <a:t>창조성’ 둘 다 필요함</a:t>
            </a:r>
            <a:r>
              <a:rPr lang="en-US" altLang="ko-KR" dirty="0"/>
              <a:t>. </a:t>
            </a:r>
            <a:endParaRPr lang="ko-KR" altLang="en-US" dirty="0"/>
          </a:p>
          <a:p>
            <a:r>
              <a:rPr lang="ko-KR" altLang="en-US" dirty="0"/>
              <a:t>이것이 사람 중심의 일하는 방법임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400" b="1" i="0" kern="120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5. </a:t>
            </a:r>
            <a:r>
              <a:rPr lang="ko-KR" altLang="en-US" sz="4400" b="1" i="0" kern="120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테스트하기</a:t>
            </a:r>
            <a:endParaRPr lang="ko-KR" altLang="en-US" dirty="0"/>
          </a:p>
        </p:txBody>
      </p:sp>
      <p:pic>
        <p:nvPicPr>
          <p:cNvPr id="4" name="그림 3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200" y="116633"/>
            <a:ext cx="2743392" cy="1481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204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디자인 </a:t>
            </a:r>
            <a:r>
              <a:rPr lang="ko-KR" altLang="en-US" dirty="0" err="1" smtClean="0"/>
              <a:t>씽킹</a:t>
            </a:r>
            <a:r>
              <a:rPr lang="ko-KR" altLang="en-US" dirty="0" smtClean="0"/>
              <a:t> 특징 </a:t>
            </a:r>
            <a:r>
              <a:rPr lang="en-US" altLang="ko-KR" dirty="0" smtClean="0"/>
              <a:t>1</a:t>
            </a:r>
            <a:endParaRPr lang="ko-KR" altLang="en-US" dirty="0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8" b="11196"/>
          <a:stretch/>
        </p:blipFill>
        <p:spPr bwMode="auto">
          <a:xfrm>
            <a:off x="251519" y="1556792"/>
            <a:ext cx="8725637" cy="4752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428489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디자인 </a:t>
            </a:r>
            <a:r>
              <a:rPr lang="ko-KR" altLang="en-US" dirty="0" err="1" smtClean="0"/>
              <a:t>씽킹</a:t>
            </a:r>
            <a:r>
              <a:rPr lang="ko-KR" altLang="en-US" dirty="0" smtClean="0"/>
              <a:t> </a:t>
            </a:r>
            <a:r>
              <a:rPr lang="ko-KR" altLang="en-US" dirty="0"/>
              <a:t>특징 </a:t>
            </a:r>
            <a:r>
              <a:rPr lang="en-US" altLang="ko-KR" dirty="0" smtClean="0"/>
              <a:t>2</a:t>
            </a:r>
            <a:endParaRPr lang="ko-KR" altLang="en-US" dirty="0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8" b="10558"/>
          <a:stretch/>
        </p:blipFill>
        <p:spPr bwMode="auto">
          <a:xfrm>
            <a:off x="251519" y="1628800"/>
            <a:ext cx="8662177" cy="4752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722797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디자인 </a:t>
            </a:r>
            <a:r>
              <a:rPr lang="ko-KR" altLang="en-US" dirty="0" err="1" smtClean="0"/>
              <a:t>씽킹으로</a:t>
            </a:r>
            <a:r>
              <a:rPr lang="ko-KR" altLang="en-US" dirty="0" smtClean="0"/>
              <a:t> 창의적 사고하기</a:t>
            </a:r>
            <a:endParaRPr lang="ko-KR" altLang="en-US" dirty="0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8" b="11195"/>
          <a:stretch/>
        </p:blipFill>
        <p:spPr bwMode="auto">
          <a:xfrm>
            <a:off x="251520" y="1628800"/>
            <a:ext cx="8625024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456452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디자인 </a:t>
            </a:r>
            <a:r>
              <a:rPr lang="ko-KR" altLang="en-US" dirty="0" err="1" smtClean="0"/>
              <a:t>씽킹으로</a:t>
            </a:r>
            <a:r>
              <a:rPr lang="ko-KR" altLang="en-US" dirty="0" smtClean="0"/>
              <a:t> </a:t>
            </a:r>
            <a:r>
              <a:rPr lang="ko-KR" altLang="en-US" dirty="0"/>
              <a:t>창의적 사고하기</a:t>
            </a:r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35" b="11196"/>
          <a:stretch/>
        </p:blipFill>
        <p:spPr bwMode="auto">
          <a:xfrm>
            <a:off x="251519" y="1628800"/>
            <a:ext cx="8587043" cy="4608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650569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4400" b="1" i="0" kern="1200" dirty="0" err="1" smtClean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디자인씽킹의</a:t>
            </a:r>
            <a:r>
              <a:rPr lang="ko-KR" altLang="en-US" sz="4400" b="1" i="0" kern="120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 </a:t>
            </a:r>
            <a:r>
              <a:rPr lang="en-US" altLang="ko-KR" sz="4400" b="1" i="0" kern="120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5</a:t>
            </a:r>
            <a:r>
              <a:rPr lang="ko-KR" altLang="en-US" sz="4400" b="1" i="0" kern="120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단계</a:t>
            </a:r>
            <a:endParaRPr lang="ko-KR" altLang="en-US" dirty="0"/>
          </a:p>
        </p:txBody>
      </p:sp>
      <p:pic>
        <p:nvPicPr>
          <p:cNvPr id="5" name="그림 4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39" y="1484784"/>
            <a:ext cx="8907119" cy="4753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713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/>
          <p:cNvSpPr>
            <a:spLocks noGrp="1"/>
          </p:cNvSpPr>
          <p:nvPr>
            <p:ph idx="1"/>
          </p:nvPr>
        </p:nvSpPr>
        <p:spPr>
          <a:xfrm>
            <a:off x="378034" y="1988840"/>
            <a:ext cx="8229600" cy="3888432"/>
          </a:xfrm>
        </p:spPr>
        <p:txBody>
          <a:bodyPr/>
          <a:lstStyle/>
          <a:p>
            <a:r>
              <a:rPr lang="ko-KR" altLang="en-US" b="1" dirty="0"/>
              <a:t>공감하기 위한 방법</a:t>
            </a:r>
            <a:endParaRPr lang="ko-KR" altLang="en-US" dirty="0"/>
          </a:p>
          <a:p>
            <a:pPr lvl="1"/>
            <a:r>
              <a:rPr lang="ko-KR" altLang="en-US" dirty="0" smtClean="0"/>
              <a:t>관찰하기 </a:t>
            </a:r>
            <a:r>
              <a:rPr lang="en-US" altLang="ko-KR" dirty="0"/>
              <a:t>(</a:t>
            </a:r>
            <a:r>
              <a:rPr lang="ko-KR" altLang="en-US" dirty="0"/>
              <a:t>실제로 어떻게 행동하는지 살펴보기</a:t>
            </a:r>
            <a:r>
              <a:rPr lang="en-US" altLang="ko-KR" dirty="0"/>
              <a:t>.)</a:t>
            </a:r>
            <a:endParaRPr lang="ko-KR" altLang="en-US" dirty="0"/>
          </a:p>
          <a:p>
            <a:pPr lvl="1"/>
            <a:r>
              <a:rPr lang="ko-KR" altLang="en-US" dirty="0" smtClean="0"/>
              <a:t>인터뷰 </a:t>
            </a:r>
            <a:r>
              <a:rPr lang="en-US" altLang="ko-KR" dirty="0"/>
              <a:t>(</a:t>
            </a:r>
            <a:r>
              <a:rPr lang="ko-KR" altLang="en-US" dirty="0"/>
              <a:t>경험을 들어보기</a:t>
            </a:r>
            <a:r>
              <a:rPr lang="en-US" altLang="ko-KR" dirty="0"/>
              <a:t>. ‘</a:t>
            </a:r>
            <a:r>
              <a:rPr lang="ko-KR" altLang="en-US" dirty="0"/>
              <a:t>사람은 말과 행동이 다르다</a:t>
            </a:r>
            <a:r>
              <a:rPr lang="en-US" altLang="ko-KR" dirty="0"/>
              <a:t>.’ </a:t>
            </a:r>
            <a:r>
              <a:rPr lang="ko-KR" altLang="en-US" dirty="0"/>
              <a:t>수요자를 깊이 이해하기</a:t>
            </a:r>
            <a:r>
              <a:rPr lang="en-US" altLang="ko-KR" dirty="0"/>
              <a:t>)</a:t>
            </a:r>
            <a:endParaRPr lang="ko-KR" altLang="en-US" dirty="0"/>
          </a:p>
          <a:p>
            <a:pPr lvl="1"/>
            <a:r>
              <a:rPr lang="ko-KR" altLang="en-US" dirty="0" smtClean="0"/>
              <a:t>자기가 </a:t>
            </a:r>
            <a:r>
              <a:rPr lang="ko-KR" altLang="en-US" dirty="0"/>
              <a:t>직접 체험하기 </a:t>
            </a:r>
          </a:p>
          <a:p>
            <a:pPr lvl="2"/>
            <a:r>
              <a:rPr lang="ko-KR" altLang="en-US" dirty="0" smtClean="0"/>
              <a:t>공감을 </a:t>
            </a:r>
            <a:r>
              <a:rPr lang="ko-KR" altLang="en-US" dirty="0"/>
              <a:t>바탕으로 한 깊은 </a:t>
            </a:r>
            <a:r>
              <a:rPr lang="ko-KR" altLang="en-US" dirty="0" err="1"/>
              <a:t>인사이트</a:t>
            </a:r>
            <a:r>
              <a:rPr lang="ko-KR" altLang="en-US" dirty="0"/>
              <a:t> 찾기</a:t>
            </a:r>
            <a:r>
              <a:rPr lang="en-US" altLang="ko-KR" dirty="0"/>
              <a:t>. ‘</a:t>
            </a:r>
            <a:r>
              <a:rPr lang="ko-KR" altLang="en-US" dirty="0"/>
              <a:t>진짜 문제’를 찾기 위함임</a:t>
            </a:r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sz="4400" b="1" i="0" kern="120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1. </a:t>
            </a:r>
            <a:r>
              <a:rPr lang="ko-KR" altLang="en-US" sz="4400" b="1" i="0" kern="120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공감하기</a:t>
            </a:r>
            <a:endParaRPr lang="ko-KR" altLang="en-US" dirty="0"/>
          </a:p>
        </p:txBody>
      </p:sp>
      <p:pic>
        <p:nvPicPr>
          <p:cNvPr id="5" name="그림 4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4479602"/>
            <a:ext cx="3889832" cy="1894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732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수용자와 공감하는 방법</a:t>
            </a:r>
            <a:endParaRPr lang="ko-KR" altLang="en-US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8" b="11196"/>
          <a:stretch/>
        </p:blipFill>
        <p:spPr bwMode="auto">
          <a:xfrm>
            <a:off x="251520" y="1628800"/>
            <a:ext cx="859343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933185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95536" y="2420888"/>
            <a:ext cx="8075240" cy="4104456"/>
          </a:xfrm>
        </p:spPr>
        <p:txBody>
          <a:bodyPr wrap="square">
            <a:noAutofit/>
          </a:bodyPr>
          <a:lstStyle/>
          <a:p>
            <a:r>
              <a:rPr lang="ko-KR" altLang="en-US" b="1" dirty="0"/>
              <a:t>‘바른 문제’</a:t>
            </a:r>
            <a:r>
              <a:rPr lang="ko-KR" altLang="en-US" b="1" dirty="0" err="1"/>
              <a:t>를</a:t>
            </a:r>
            <a:r>
              <a:rPr lang="ko-KR" altLang="en-US" b="1" dirty="0"/>
              <a:t> 찾는 방법은</a:t>
            </a:r>
            <a:r>
              <a:rPr lang="en-US" altLang="ko-KR" b="1" dirty="0"/>
              <a:t>?</a:t>
            </a:r>
            <a:endParaRPr lang="ko-KR" altLang="en-US" dirty="0"/>
          </a:p>
          <a:p>
            <a:pPr lvl="1"/>
            <a:r>
              <a:rPr lang="ko-KR" altLang="en-US" sz="2000" dirty="0"/>
              <a:t>‘천재는 남들이 볼 수 없는 문제를 맞춘다</a:t>
            </a:r>
            <a:r>
              <a:rPr lang="en-US" altLang="ko-KR" sz="2000" dirty="0"/>
              <a:t>.’ </a:t>
            </a:r>
            <a:r>
              <a:rPr lang="ko-KR" altLang="en-US" sz="2000" dirty="0"/>
              <a:t>바른 문제를 먼저 찾아내야 함</a:t>
            </a:r>
            <a:r>
              <a:rPr lang="en-US" altLang="ko-KR" sz="2000" dirty="0"/>
              <a:t>. </a:t>
            </a:r>
            <a:r>
              <a:rPr lang="ko-KR" altLang="en-US" sz="2000" dirty="0"/>
              <a:t>우리가 지금껏 문제를 찾는 방법을 배운 적이 없기에 연습이 필요함</a:t>
            </a:r>
          </a:p>
          <a:p>
            <a:r>
              <a:rPr lang="ko-KR" altLang="en-US" b="1" dirty="0"/>
              <a:t>바른 문제의 조건 </a:t>
            </a:r>
          </a:p>
          <a:p>
            <a:pPr lvl="1"/>
            <a:r>
              <a:rPr lang="ko-KR" altLang="en-US" sz="2000" dirty="0" smtClean="0"/>
              <a:t>수요자가 </a:t>
            </a:r>
            <a:r>
              <a:rPr lang="ko-KR" altLang="en-US" sz="2000" dirty="0"/>
              <a:t>바라는 것인가</a:t>
            </a:r>
            <a:r>
              <a:rPr lang="en-US" altLang="ko-KR" sz="2000" dirty="0"/>
              <a:t>? </a:t>
            </a:r>
            <a:r>
              <a:rPr lang="ko-KR" altLang="en-US" sz="2000" dirty="0"/>
              <a:t>수요자에게 가치를 주는가 </a:t>
            </a:r>
            <a:r>
              <a:rPr lang="en-US" altLang="ko-KR" sz="2000" dirty="0" smtClean="0"/>
              <a:t/>
            </a:r>
            <a:br>
              <a:rPr lang="en-US" altLang="ko-KR" sz="2000" dirty="0" smtClean="0"/>
            </a:br>
            <a:r>
              <a:rPr lang="en-US" altLang="ko-KR" sz="2000" dirty="0" smtClean="0"/>
              <a:t>(</a:t>
            </a:r>
            <a:r>
              <a:rPr lang="ko-KR" altLang="en-US" sz="2000" dirty="0"/>
              <a:t>수요자가 진정으로 필요로 하는 것을 찾기</a:t>
            </a:r>
            <a:r>
              <a:rPr lang="en-US" altLang="ko-KR" sz="2000" dirty="0"/>
              <a:t>)</a:t>
            </a:r>
            <a:br>
              <a:rPr lang="en-US" altLang="ko-KR" sz="2000" dirty="0"/>
            </a:br>
            <a:r>
              <a:rPr lang="en-US" altLang="ko-KR" sz="2000" dirty="0"/>
              <a:t>  - </a:t>
            </a:r>
            <a:r>
              <a:rPr lang="ko-KR" altLang="en-US" sz="2000" dirty="0"/>
              <a:t>고객이 당면한 문제의 해결</a:t>
            </a:r>
            <a:r>
              <a:rPr lang="en-US" altLang="ko-KR" sz="2000" dirty="0"/>
              <a:t>, </a:t>
            </a:r>
            <a:r>
              <a:rPr lang="ko-KR" altLang="en-US" sz="2000" dirty="0"/>
              <a:t>고객이 아직 모르고 있는 기회 발견</a:t>
            </a:r>
          </a:p>
          <a:p>
            <a:pPr lvl="1"/>
            <a:r>
              <a:rPr lang="ko-KR" altLang="en-US" sz="2000" dirty="0" smtClean="0"/>
              <a:t>우리</a:t>
            </a:r>
            <a:r>
              <a:rPr lang="en-US" altLang="ko-KR" sz="2000" dirty="0"/>
              <a:t>(</a:t>
            </a:r>
            <a:r>
              <a:rPr lang="ko-KR" altLang="en-US" sz="2000" dirty="0"/>
              <a:t>제공자</a:t>
            </a:r>
            <a:r>
              <a:rPr lang="en-US" altLang="ko-KR" sz="2000" dirty="0"/>
              <a:t>)</a:t>
            </a:r>
            <a:r>
              <a:rPr lang="ko-KR" altLang="en-US" sz="2000" dirty="0"/>
              <a:t>가 바라는 것인가</a:t>
            </a:r>
            <a:r>
              <a:rPr lang="en-US" altLang="ko-KR" sz="2000" dirty="0" smtClean="0"/>
              <a:t>?</a:t>
            </a:r>
            <a:br>
              <a:rPr lang="en-US" altLang="ko-KR" sz="2000" dirty="0" smtClean="0"/>
            </a:br>
            <a:r>
              <a:rPr lang="en-US" altLang="ko-KR" sz="2000" dirty="0" smtClean="0"/>
              <a:t>(</a:t>
            </a:r>
            <a:r>
              <a:rPr lang="ko-KR" altLang="en-US" sz="2000" dirty="0"/>
              <a:t>우리에게 영감을 주는 문제인가</a:t>
            </a:r>
            <a:r>
              <a:rPr lang="en-US" altLang="ko-KR" sz="2000" dirty="0"/>
              <a:t>? </a:t>
            </a:r>
            <a:r>
              <a:rPr lang="ko-KR" altLang="en-US" sz="2000" dirty="0"/>
              <a:t>우리에게 지속적 열정을 불러 일으키는 문제인가</a:t>
            </a:r>
            <a:r>
              <a:rPr lang="en-US" altLang="ko-KR" sz="2000" dirty="0" smtClean="0"/>
              <a:t>?)</a:t>
            </a:r>
            <a:endParaRPr lang="ko-KR" altLang="en-US" sz="2400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400" b="1" i="0" kern="120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2. </a:t>
            </a:r>
            <a:r>
              <a:rPr lang="ko-KR" altLang="en-US" sz="4400" b="1" i="0" kern="1200" dirty="0" err="1" smtClean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문제점알이내기</a:t>
            </a:r>
            <a:r>
              <a:rPr lang="en-US" altLang="ko-KR" sz="4400" b="1" i="0" kern="120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(1)</a:t>
            </a:r>
            <a:endParaRPr lang="ko-KR" altLang="en-US" dirty="0"/>
          </a:p>
        </p:txBody>
      </p:sp>
      <p:pic>
        <p:nvPicPr>
          <p:cNvPr id="6" name="그림 5" descr="화면 캡처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336" y="109029"/>
            <a:ext cx="1440160" cy="1791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225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67544" y="2348880"/>
            <a:ext cx="8229600" cy="4061048"/>
          </a:xfrm>
        </p:spPr>
        <p:txBody>
          <a:bodyPr>
            <a:noAutofit/>
          </a:bodyPr>
          <a:lstStyle/>
          <a:p>
            <a:r>
              <a:rPr lang="en-US" altLang="ko-KR" sz="2000" dirty="0" smtClean="0"/>
              <a:t>How </a:t>
            </a:r>
            <a:r>
              <a:rPr lang="en-US" altLang="ko-KR" sz="2000" dirty="0"/>
              <a:t>might we? </a:t>
            </a:r>
            <a:endParaRPr lang="ko-KR" altLang="en-US" sz="2000" dirty="0"/>
          </a:p>
          <a:p>
            <a:pPr lvl="1"/>
            <a:r>
              <a:rPr lang="ko-KR" altLang="en-US" sz="1800" dirty="0"/>
              <a:t>어떻게 하면 </a:t>
            </a:r>
            <a:r>
              <a:rPr lang="en-US" altLang="ko-KR" sz="1800" dirty="0"/>
              <a:t>(</a:t>
            </a:r>
            <a:r>
              <a:rPr lang="ko-KR" altLang="en-US" sz="1800" dirty="0"/>
              <a:t>수요자</a:t>
            </a:r>
            <a:r>
              <a:rPr lang="en-US" altLang="ko-KR" sz="1800" dirty="0"/>
              <a:t>)</a:t>
            </a:r>
            <a:r>
              <a:rPr lang="ko-KR" altLang="en-US" sz="1800" dirty="0"/>
              <a:t>가 </a:t>
            </a:r>
            <a:r>
              <a:rPr lang="en-US" altLang="ko-KR" sz="1800" dirty="0"/>
              <a:t>(</a:t>
            </a:r>
            <a:r>
              <a:rPr lang="ko-KR" altLang="en-US" sz="1800" dirty="0"/>
              <a:t>혁신해야 할 제품</a:t>
            </a:r>
            <a:r>
              <a:rPr lang="en-US" altLang="ko-KR" sz="1800" dirty="0"/>
              <a:t>/</a:t>
            </a:r>
            <a:r>
              <a:rPr lang="ko-KR" altLang="en-US" sz="1800" dirty="0"/>
              <a:t>서비스</a:t>
            </a:r>
            <a:r>
              <a:rPr lang="en-US" altLang="ko-KR" sz="1800" dirty="0"/>
              <a:t>)</a:t>
            </a:r>
            <a:r>
              <a:rPr lang="ko-KR" altLang="en-US" sz="1800" dirty="0"/>
              <a:t>할 때 </a:t>
            </a:r>
            <a:r>
              <a:rPr lang="en-US" altLang="ko-KR" sz="1800" dirty="0"/>
              <a:t>(</a:t>
            </a:r>
            <a:r>
              <a:rPr lang="ko-KR" altLang="en-US" sz="1800" dirty="0"/>
              <a:t>희망하는 방향</a:t>
            </a:r>
            <a:r>
              <a:rPr lang="en-US" altLang="ko-KR" sz="1800" dirty="0"/>
              <a:t>)</a:t>
            </a:r>
            <a:r>
              <a:rPr lang="ko-KR" altLang="en-US" sz="1800" dirty="0"/>
              <a:t>하게 할 수 있을까</a:t>
            </a:r>
            <a:r>
              <a:rPr lang="en-US" altLang="ko-KR" sz="1800" dirty="0"/>
              <a:t>? </a:t>
            </a:r>
            <a:endParaRPr lang="ko-KR" altLang="en-US" sz="1800" dirty="0"/>
          </a:p>
          <a:p>
            <a:pPr lvl="1"/>
            <a:r>
              <a:rPr lang="en-US" altLang="ko-KR" sz="1800" dirty="0"/>
              <a:t>“</a:t>
            </a:r>
            <a:r>
              <a:rPr lang="ko-KR" altLang="en-US" sz="1800" dirty="0"/>
              <a:t>어떻게 하면 아이들이 </a:t>
            </a:r>
            <a:r>
              <a:rPr lang="en-US" altLang="ko-KR" sz="1800" dirty="0"/>
              <a:t>MRI </a:t>
            </a:r>
            <a:r>
              <a:rPr lang="ko-KR" altLang="en-US" sz="1800" dirty="0"/>
              <a:t>검사를 받을 때 두려움을 느끼지 않도록 할 수 있을까</a:t>
            </a:r>
            <a:r>
              <a:rPr lang="en-US" altLang="ko-KR" sz="1800" dirty="0"/>
              <a:t>?”</a:t>
            </a:r>
            <a:endParaRPr lang="ko-KR" altLang="en-US" sz="1800" dirty="0"/>
          </a:p>
          <a:p>
            <a:pPr lvl="1"/>
            <a:r>
              <a:rPr lang="ko-KR" altLang="en-US" sz="1600" dirty="0" smtClean="0"/>
              <a:t>“</a:t>
            </a:r>
            <a:r>
              <a:rPr lang="ko-KR" altLang="en-US" sz="1600" dirty="0"/>
              <a:t>어떻게 하면 노인들이 </a:t>
            </a:r>
            <a:r>
              <a:rPr lang="en-US" altLang="ko-KR" sz="1600" dirty="0"/>
              <a:t>ATM</a:t>
            </a:r>
            <a:r>
              <a:rPr lang="ko-KR" altLang="en-US" sz="1600" dirty="0"/>
              <a:t>을 이용할 때 실수할까 봐 두려움을 느끼지 않도록 할 수 있을까</a:t>
            </a:r>
            <a:r>
              <a:rPr lang="en-US" altLang="ko-KR" sz="1600" dirty="0"/>
              <a:t>?”</a:t>
            </a:r>
            <a:endParaRPr lang="ko-KR" altLang="en-US" sz="1600" dirty="0"/>
          </a:p>
          <a:p>
            <a:r>
              <a:rPr lang="ko-KR" altLang="en-US" sz="2000" dirty="0"/>
              <a:t>진짜 문제인지 확인해야 함</a:t>
            </a:r>
            <a:r>
              <a:rPr lang="en-US" altLang="ko-KR" sz="2000" dirty="0"/>
              <a:t>. (</a:t>
            </a:r>
            <a:r>
              <a:rPr lang="ko-KR" altLang="en-US" sz="2000" dirty="0"/>
              <a:t>확인하는 방법 </a:t>
            </a:r>
            <a:r>
              <a:rPr lang="en-US" altLang="ko-KR" sz="2000" dirty="0"/>
              <a:t>: </a:t>
            </a:r>
            <a:r>
              <a:rPr lang="ko-KR" altLang="en-US" sz="2000" dirty="0"/>
              <a:t>현장에서</a:t>
            </a:r>
            <a:r>
              <a:rPr lang="en-US" altLang="ko-KR" sz="2000" dirty="0"/>
              <a:t>. </a:t>
            </a:r>
            <a:r>
              <a:rPr lang="ko-KR" altLang="en-US" sz="2000" dirty="0"/>
              <a:t>수요자를 통해</a:t>
            </a:r>
            <a:r>
              <a:rPr lang="en-US" altLang="ko-KR" sz="2000" dirty="0"/>
              <a:t>.)</a:t>
            </a:r>
            <a:endParaRPr lang="ko-KR" altLang="en-US" sz="2000" dirty="0"/>
          </a:p>
          <a:p>
            <a:r>
              <a:rPr lang="ko-KR" altLang="en-US" sz="2000" dirty="0"/>
              <a:t>사람 중심의 사고방식 견지하기 </a:t>
            </a:r>
            <a:r>
              <a:rPr lang="en-US" altLang="ko-KR" sz="2000" dirty="0" smtClean="0"/>
              <a:t/>
            </a:r>
            <a:br>
              <a:rPr lang="en-US" altLang="ko-KR" sz="2000" dirty="0" smtClean="0"/>
            </a:br>
            <a:r>
              <a:rPr lang="en-US" altLang="ko-KR" sz="2000" dirty="0" smtClean="0"/>
              <a:t>: </a:t>
            </a:r>
            <a:r>
              <a:rPr lang="ko-KR" altLang="en-US" sz="2000" dirty="0"/>
              <a:t>습관적으로 하고자 하는 일의 대상을 사람으로 바꿔보기</a:t>
            </a:r>
          </a:p>
          <a:p>
            <a:r>
              <a:rPr lang="ko-KR" altLang="en-US" sz="2000" dirty="0"/>
              <a:t>‘어떻게 하면 </a:t>
            </a:r>
            <a:r>
              <a:rPr lang="ko-KR" altLang="en-US" sz="2000" u="sng" dirty="0"/>
              <a:t>사람</a:t>
            </a:r>
            <a:r>
              <a:rPr lang="ko-KR" altLang="en-US" sz="2000" dirty="0"/>
              <a:t>에게 가치를 주는 무엇인가를 할 수 있을까</a:t>
            </a:r>
            <a:r>
              <a:rPr lang="en-US" altLang="ko-KR" sz="2000" dirty="0" smtClean="0"/>
              <a:t>?’ </a:t>
            </a:r>
            <a:br>
              <a:rPr lang="en-US" altLang="ko-KR" sz="2000" dirty="0" smtClean="0"/>
            </a:br>
            <a:r>
              <a:rPr lang="ko-KR" altLang="en-US" sz="2000" dirty="0" smtClean="0"/>
              <a:t>라고 </a:t>
            </a:r>
            <a:r>
              <a:rPr lang="ko-KR" altLang="en-US" sz="2000" dirty="0"/>
              <a:t>질문하는 </a:t>
            </a:r>
            <a:r>
              <a:rPr lang="ko-KR" altLang="en-US" sz="2000" dirty="0" err="1"/>
              <a:t>버릇갖기</a:t>
            </a:r>
            <a:r>
              <a:rPr lang="en-US" altLang="ko-KR" sz="2000" dirty="0"/>
              <a:t>.</a:t>
            </a:r>
            <a:endParaRPr lang="ko-KR" altLang="en-US" sz="2000" dirty="0"/>
          </a:p>
          <a:p>
            <a:endParaRPr lang="ko-KR" altLang="en-US" sz="2000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400" b="1" i="0" kern="120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2. </a:t>
            </a:r>
            <a:r>
              <a:rPr lang="ko-KR" altLang="en-US" sz="4400" b="1" i="0" kern="1200" dirty="0" err="1" smtClean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문제점알이내기</a:t>
            </a:r>
            <a:r>
              <a:rPr lang="en-US" altLang="ko-KR" sz="4400" b="1" i="0" kern="120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(2)</a:t>
            </a:r>
            <a:endParaRPr lang="ko-KR" altLang="en-US" dirty="0"/>
          </a:p>
        </p:txBody>
      </p:sp>
      <p:pic>
        <p:nvPicPr>
          <p:cNvPr id="6" name="그림 5" descr="화면 캡처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336" y="109029"/>
            <a:ext cx="1440160" cy="1791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210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진정한 문제 찾기의 세 가지 요소</a:t>
            </a:r>
            <a:endParaRPr lang="ko-KR" alt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16" r="10968" b="18218"/>
          <a:stretch/>
        </p:blipFill>
        <p:spPr bwMode="auto">
          <a:xfrm>
            <a:off x="251520" y="1484784"/>
            <a:ext cx="8681317" cy="4824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472354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문제 찾기의 포인트</a:t>
            </a:r>
            <a:endParaRPr lang="ko-KR" altLang="en-US" dirty="0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96" b="10238"/>
          <a:stretch/>
        </p:blipFill>
        <p:spPr bwMode="auto">
          <a:xfrm>
            <a:off x="251519" y="1700808"/>
            <a:ext cx="8693791" cy="4752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036209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39552" y="2564904"/>
            <a:ext cx="7408333" cy="3450696"/>
          </a:xfrm>
        </p:spPr>
        <p:txBody>
          <a:bodyPr>
            <a:noAutofit/>
          </a:bodyPr>
          <a:lstStyle/>
          <a:p>
            <a:r>
              <a:rPr lang="ko-KR" altLang="en-US" dirty="0"/>
              <a:t>아이디어 내기 원칙</a:t>
            </a:r>
          </a:p>
          <a:p>
            <a:pPr lvl="1"/>
            <a:r>
              <a:rPr lang="ko-KR" altLang="en-US" sz="2000" dirty="0" smtClean="0"/>
              <a:t>판단 </a:t>
            </a:r>
            <a:r>
              <a:rPr lang="ko-KR" altLang="en-US" sz="2000" dirty="0"/>
              <a:t>유보</a:t>
            </a:r>
            <a:r>
              <a:rPr lang="en-US" altLang="ko-KR" sz="2000" dirty="0"/>
              <a:t>(</a:t>
            </a:r>
            <a:r>
              <a:rPr lang="ko-KR" altLang="en-US" sz="2000" dirty="0"/>
              <a:t>비평</a:t>
            </a:r>
            <a:r>
              <a:rPr lang="en-US" altLang="ko-KR" sz="2000" dirty="0"/>
              <a:t>, </a:t>
            </a:r>
            <a:r>
              <a:rPr lang="ko-KR" altLang="en-US" sz="2000" dirty="0"/>
              <a:t>판단하지 말라</a:t>
            </a:r>
            <a:r>
              <a:rPr lang="en-US" altLang="ko-KR" sz="2000" dirty="0"/>
              <a:t>. </a:t>
            </a:r>
            <a:r>
              <a:rPr lang="ko-KR" altLang="en-US" sz="2000" dirty="0"/>
              <a:t>제시된 모든 아이디어를 수용하기</a:t>
            </a:r>
            <a:r>
              <a:rPr lang="en-US" altLang="ko-KR" sz="2000" dirty="0"/>
              <a:t>)</a:t>
            </a:r>
            <a:endParaRPr lang="ko-KR" altLang="en-US" sz="2000" dirty="0"/>
          </a:p>
          <a:p>
            <a:pPr lvl="1"/>
            <a:r>
              <a:rPr lang="ko-KR" altLang="en-US" sz="2000" dirty="0" smtClean="0"/>
              <a:t>자유분방</a:t>
            </a:r>
            <a:r>
              <a:rPr lang="en-US" altLang="ko-KR" sz="2000" dirty="0"/>
              <a:t>(</a:t>
            </a:r>
            <a:r>
              <a:rPr lang="ko-KR" altLang="en-US" sz="2000" dirty="0"/>
              <a:t>웃기고</a:t>
            </a:r>
            <a:r>
              <a:rPr lang="en-US" altLang="ko-KR" sz="2000" dirty="0"/>
              <a:t>, </a:t>
            </a:r>
            <a:r>
              <a:rPr lang="ko-KR" altLang="en-US" sz="2000" dirty="0"/>
              <a:t>쓸데 없고</a:t>
            </a:r>
            <a:r>
              <a:rPr lang="en-US" altLang="ko-KR" sz="2000" dirty="0"/>
              <a:t>, </a:t>
            </a:r>
            <a:r>
              <a:rPr lang="ko-KR" altLang="en-US" sz="2000" dirty="0"/>
              <a:t>허무맹랑하고</a:t>
            </a:r>
            <a:r>
              <a:rPr lang="en-US" altLang="ko-KR" sz="2000" dirty="0"/>
              <a:t>, </a:t>
            </a:r>
            <a:r>
              <a:rPr lang="ko-KR" altLang="en-US" sz="2000" dirty="0"/>
              <a:t>말 </a:t>
            </a:r>
            <a:r>
              <a:rPr lang="ko-KR" altLang="en-US" sz="2000" dirty="0" err="1"/>
              <a:t>안되는</a:t>
            </a:r>
            <a:r>
              <a:rPr lang="en-US" altLang="ko-KR" sz="2000" dirty="0"/>
              <a:t>, </a:t>
            </a:r>
            <a:r>
              <a:rPr lang="ko-KR" altLang="en-US" sz="2000" dirty="0"/>
              <a:t>엉뚱한 아이디어를 장려하라</a:t>
            </a:r>
            <a:r>
              <a:rPr lang="en-US" altLang="ko-KR" sz="2000" dirty="0"/>
              <a:t>)</a:t>
            </a:r>
            <a:endParaRPr lang="ko-KR" altLang="en-US" sz="2000" dirty="0"/>
          </a:p>
          <a:p>
            <a:pPr lvl="1"/>
            <a:r>
              <a:rPr lang="ko-KR" altLang="en-US" sz="2000" dirty="0" smtClean="0"/>
              <a:t>질보다는 </a:t>
            </a:r>
            <a:r>
              <a:rPr lang="ko-KR" altLang="en-US" sz="2000" dirty="0"/>
              <a:t>양 </a:t>
            </a:r>
            <a:r>
              <a:rPr lang="en-US" altLang="ko-KR" sz="2000" dirty="0"/>
              <a:t>(</a:t>
            </a:r>
            <a:r>
              <a:rPr lang="ko-KR" altLang="en-US" sz="2000" dirty="0"/>
              <a:t>예 </a:t>
            </a:r>
            <a:r>
              <a:rPr lang="en-US" altLang="ko-KR" sz="2000" dirty="0"/>
              <a:t>: 6</a:t>
            </a:r>
            <a:r>
              <a:rPr lang="ko-KR" altLang="en-US" sz="2000" dirty="0"/>
              <a:t>명이 </a:t>
            </a:r>
            <a:r>
              <a:rPr lang="en-US" altLang="ko-KR" sz="2000" dirty="0"/>
              <a:t>15</a:t>
            </a:r>
            <a:r>
              <a:rPr lang="ko-KR" altLang="en-US" sz="2000" dirty="0"/>
              <a:t>분간 </a:t>
            </a:r>
            <a:r>
              <a:rPr lang="en-US" altLang="ko-KR" sz="2000" dirty="0"/>
              <a:t>100</a:t>
            </a:r>
            <a:r>
              <a:rPr lang="ko-KR" altLang="en-US" sz="2000" dirty="0"/>
              <a:t>가지 아이디어 내기</a:t>
            </a:r>
            <a:r>
              <a:rPr lang="en-US" altLang="ko-KR" sz="2000" dirty="0"/>
              <a:t>)</a:t>
            </a:r>
            <a:endParaRPr lang="ko-KR" altLang="en-US" sz="2000" dirty="0"/>
          </a:p>
          <a:p>
            <a:pPr lvl="1"/>
            <a:r>
              <a:rPr lang="ko-KR" altLang="en-US" sz="2000" dirty="0" smtClean="0"/>
              <a:t>결합 </a:t>
            </a:r>
            <a:r>
              <a:rPr lang="ko-KR" altLang="en-US" sz="2000" dirty="0"/>
              <a:t>허용 </a:t>
            </a:r>
            <a:r>
              <a:rPr lang="en-US" altLang="ko-KR" sz="2000" dirty="0"/>
              <a:t>(</a:t>
            </a:r>
            <a:r>
              <a:rPr lang="ko-KR" altLang="en-US" sz="2000" dirty="0"/>
              <a:t>제안된 아이디어로부터 새로운 아이디어를 이끌어내기</a:t>
            </a:r>
            <a:r>
              <a:rPr lang="en-US" altLang="ko-KR" sz="2000" dirty="0"/>
              <a:t>, </a:t>
            </a:r>
            <a:r>
              <a:rPr lang="ko-KR" altLang="en-US" sz="2000" dirty="0"/>
              <a:t>아이디어의 결합</a:t>
            </a:r>
            <a:r>
              <a:rPr lang="en-US" altLang="ko-KR" sz="2000" dirty="0"/>
              <a:t>, </a:t>
            </a:r>
            <a:r>
              <a:rPr lang="ko-KR" altLang="en-US" sz="2000" dirty="0"/>
              <a:t>뒤섞기</a:t>
            </a:r>
            <a:r>
              <a:rPr lang="en-US" altLang="ko-KR" sz="2000" dirty="0"/>
              <a:t>)</a:t>
            </a:r>
            <a:endParaRPr lang="ko-KR" altLang="en-US" sz="2000" dirty="0"/>
          </a:p>
          <a:p>
            <a:pPr lvl="1"/>
            <a:r>
              <a:rPr lang="ko-KR" altLang="en-US" sz="2000" dirty="0" smtClean="0"/>
              <a:t>시각화</a:t>
            </a:r>
            <a:r>
              <a:rPr lang="en-US" altLang="ko-KR" sz="2000" dirty="0"/>
              <a:t>(</a:t>
            </a:r>
            <a:r>
              <a:rPr lang="ko-KR" altLang="en-US" sz="2000" dirty="0"/>
              <a:t>말보다 시각화</a:t>
            </a:r>
            <a:r>
              <a:rPr lang="en-US" altLang="ko-KR" sz="2000" dirty="0"/>
              <a:t>)</a:t>
            </a:r>
            <a:endParaRPr lang="ko-KR" altLang="en-US" sz="2000" dirty="0"/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400" b="1" i="0" kern="120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3. </a:t>
            </a:r>
            <a:r>
              <a:rPr lang="ko-KR" altLang="en-US" sz="4400" b="1" i="0" kern="120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아이디어내기</a:t>
            </a:r>
            <a:endParaRPr lang="ko-KR" altLang="en-US" dirty="0"/>
          </a:p>
        </p:txBody>
      </p:sp>
      <p:pic>
        <p:nvPicPr>
          <p:cNvPr id="4" name="그림 3" descr="화면 캡처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8264" y="980728"/>
            <a:ext cx="1789428" cy="1861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816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파형">
  <a:themeElements>
    <a:clrScheme name="파형">
      <a:dk1>
        <a:sysClr val="windowText" lastClr="000000"/>
      </a:dk1>
      <a:lt1>
        <a:sysClr val="window" lastClr="FFFFFF"/>
      </a:lt1>
      <a:dk2>
        <a:srgbClr val="073E87"/>
      </a:dk2>
      <a:lt2>
        <a:srgbClr val="C6E7FC"/>
      </a:lt2>
      <a:accent1>
        <a:srgbClr val="31B6FD"/>
      </a:accent1>
      <a:accent2>
        <a:srgbClr val="4584D3"/>
      </a:accent2>
      <a:accent3>
        <a:srgbClr val="5BD078"/>
      </a:accent3>
      <a:accent4>
        <a:srgbClr val="A5D028"/>
      </a:accent4>
      <a:accent5>
        <a:srgbClr val="F5C040"/>
      </a:accent5>
      <a:accent6>
        <a:srgbClr val="05E0DB"/>
      </a:accent6>
      <a:hlink>
        <a:srgbClr val="0080FF"/>
      </a:hlink>
      <a:folHlink>
        <a:srgbClr val="5EAEFF"/>
      </a:folHlink>
    </a:clrScheme>
    <a:fontScheme name="파형">
      <a:majorFont>
        <a:latin typeface="Candara"/>
        <a:ea typeface=""/>
        <a:cs typeface=""/>
        <a:font script="Jpan" typeface="HGP明朝E"/>
        <a:font script="Hang" typeface="HY그래픽M"/>
        <a:font script="Hans" typeface="华文新魏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HGP明朝E"/>
        <a:font script="Hang" typeface="HY그래픽M"/>
        <a:font script="Hans" typeface="华文楷体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파형">
      <a:fillStyleLst>
        <a:solidFill>
          <a:schemeClr val="phClr"/>
        </a:solidFill>
        <a:gradFill rotWithShape="1">
          <a:gsLst>
            <a:gs pos="0">
              <a:schemeClr val="phClr">
                <a:tint val="0"/>
              </a:schemeClr>
            </a:gs>
            <a:gs pos="44000">
              <a:schemeClr val="phClr">
                <a:tint val="60000"/>
                <a:satMod val="120000"/>
              </a:schemeClr>
            </a:gs>
            <a:gs pos="100000">
              <a:schemeClr val="phClr">
                <a:tint val="90000"/>
                <a:alpha val="100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20000"/>
                <a:lumMod val="120000"/>
              </a:schemeClr>
            </a:gs>
            <a:gs pos="100000">
              <a:schemeClr val="phClr">
                <a:shade val="89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75000"/>
              <a:lumMod val="8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prstMaterial="flat">
            <a:bevelT w="12700" h="12700"/>
          </a:sp3d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contourW="19050" prstMaterial="flat">
            <a:bevelT w="63500" h="63500"/>
            <a:contourClr>
              <a:schemeClr val="phClr">
                <a:shade val="25000"/>
                <a:satMod val="18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40000">
              <a:schemeClr val="phClr">
                <a:tint val="94000"/>
                <a:shade val="94000"/>
                <a:alpha val="100000"/>
                <a:satMod val="114000"/>
                <a:lumMod val="114000"/>
              </a:schemeClr>
            </a:gs>
            <a:gs pos="74000">
              <a:schemeClr val="phClr">
                <a:tint val="94000"/>
                <a:shade val="94000"/>
                <a:satMod val="128000"/>
                <a:lumMod val="100000"/>
              </a:schemeClr>
            </a:gs>
            <a:gs pos="100000">
              <a:schemeClr val="phClr">
                <a:tint val="98000"/>
                <a:shade val="100000"/>
                <a:hueMod val="98000"/>
                <a:satMod val="100000"/>
                <a:lumMod val="74000"/>
              </a:schemeClr>
            </a:gs>
          </a:gsLst>
          <a:path path="circle">
            <a:fillToRect l="20000" t="-40000" r="20000" b="14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6000"/>
                <a:satMod val="130000"/>
                <a:lumMod val="50000"/>
              </a:schemeClr>
              <a:schemeClr val="phClr">
                <a:tint val="96000"/>
                <a:satMod val="114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Waveform</Template>
  <TotalTime>150</TotalTime>
  <Words>349</Words>
  <Application>Microsoft Office PowerPoint</Application>
  <PresentationFormat>화면 슬라이드 쇼(4:3)</PresentationFormat>
  <Paragraphs>49</Paragraphs>
  <Slides>17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18" baseType="lpstr">
      <vt:lpstr>파형</vt:lpstr>
      <vt:lpstr>디자인씽킹이란?</vt:lpstr>
      <vt:lpstr>디자인씽킹의 5단계</vt:lpstr>
      <vt:lpstr>1. 공감하기</vt:lpstr>
      <vt:lpstr>수용자와 공감하는 방법</vt:lpstr>
      <vt:lpstr>2. 문제점알이내기(1)</vt:lpstr>
      <vt:lpstr>2. 문제점알이내기(2)</vt:lpstr>
      <vt:lpstr>진정한 문제 찾기의 세 가지 요소</vt:lpstr>
      <vt:lpstr>문제 찾기의 포인트</vt:lpstr>
      <vt:lpstr>3. 아이디어내기</vt:lpstr>
      <vt:lpstr>IDEATE : 아이디어 내기</vt:lpstr>
      <vt:lpstr>4. 시험제품만들기</vt:lpstr>
      <vt:lpstr>시제품 만들기의 효과</vt:lpstr>
      <vt:lpstr>5. 테스트하기</vt:lpstr>
      <vt:lpstr>디자인 씽킹 특징 1</vt:lpstr>
      <vt:lpstr>디자인 씽킹 특징 2</vt:lpstr>
      <vt:lpstr>디자인 씽킹으로 창의적 사고하기</vt:lpstr>
      <vt:lpstr>디자인 씽킹으로 창의적 사고하기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디자인씽킹이란?</dc:title>
  <dc:creator>hi</dc:creator>
  <cp:lastModifiedBy>tombap</cp:lastModifiedBy>
  <cp:revision>12</cp:revision>
  <dcterms:created xsi:type="dcterms:W3CDTF">2020-05-19T06:56:45Z</dcterms:created>
  <dcterms:modified xsi:type="dcterms:W3CDTF">2022-08-31T11:40:50Z</dcterms:modified>
</cp:coreProperties>
</file>